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3"/>
  </p:notesMasterIdLst>
  <p:sldIdLst>
    <p:sldId id="293" r:id="rId3"/>
    <p:sldId id="295" r:id="rId4"/>
    <p:sldId id="281" r:id="rId5"/>
    <p:sldId id="356" r:id="rId6"/>
    <p:sldId id="357" r:id="rId7"/>
    <p:sldId id="299" r:id="rId8"/>
    <p:sldId id="261" r:id="rId9"/>
    <p:sldId id="258" r:id="rId10"/>
    <p:sldId id="262" r:id="rId11"/>
    <p:sldId id="358" r:id="rId12"/>
    <p:sldId id="279" r:id="rId13"/>
    <p:sldId id="263" r:id="rId14"/>
    <p:sldId id="287" r:id="rId15"/>
    <p:sldId id="288" r:id="rId16"/>
    <p:sldId id="359" r:id="rId17"/>
    <p:sldId id="289" r:id="rId18"/>
    <p:sldId id="360" r:id="rId19"/>
    <p:sldId id="280" r:id="rId20"/>
    <p:sldId id="290" r:id="rId21"/>
    <p:sldId id="265" r:id="rId22"/>
    <p:sldId id="291" r:id="rId23"/>
    <p:sldId id="292" r:id="rId24"/>
    <p:sldId id="271" r:id="rId25"/>
    <p:sldId id="275" r:id="rId26"/>
    <p:sldId id="277" r:id="rId27"/>
    <p:sldId id="278" r:id="rId28"/>
    <p:sldId id="27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4579"/>
  </p:normalViewPr>
  <p:slideViewPr>
    <p:cSldViewPr snapToGrid="0">
      <p:cViewPr varScale="1">
        <p:scale>
          <a:sx n="115" d="100"/>
          <a:sy n="115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CF9291-4BA5-436B-B148-22186B7AB1E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267717-A470-4555-9316-B60949D76AF4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“Imitation game” by Alan Turing</a:t>
          </a:r>
        </a:p>
      </dgm:t>
    </dgm:pt>
    <dgm:pt modelId="{446957B6-A593-4A67-B59A-F909FDAF48CD}" type="parTrans" cxnId="{0C2DC37F-DBBB-4392-9ED4-05D392C72D9A}">
      <dgm:prSet/>
      <dgm:spPr/>
      <dgm:t>
        <a:bodyPr/>
        <a:lstStyle/>
        <a:p>
          <a:endParaRPr lang="en-US"/>
        </a:p>
      </dgm:t>
    </dgm:pt>
    <dgm:pt modelId="{68C41DDD-83E0-42B2-B60C-72D7F5E53E49}" type="sibTrans" cxnId="{0C2DC37F-DBBB-4392-9ED4-05D392C72D9A}">
      <dgm:prSet/>
      <dgm:spPr/>
      <dgm:t>
        <a:bodyPr/>
        <a:lstStyle/>
        <a:p>
          <a:endParaRPr lang="en-US"/>
        </a:p>
      </dgm:t>
    </dgm:pt>
    <dgm:pt modelId="{41952085-15AE-4245-92E8-7C5BF69C305B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Human, Machine, Interrogator</a:t>
          </a:r>
        </a:p>
      </dgm:t>
    </dgm:pt>
    <dgm:pt modelId="{B38F4781-2D1D-4747-B14B-DE62ECAE1378}" type="parTrans" cxnId="{7E6C3490-F1CB-CF4B-B42F-35F826FFA6DD}">
      <dgm:prSet/>
      <dgm:spPr/>
      <dgm:t>
        <a:bodyPr/>
        <a:lstStyle/>
        <a:p>
          <a:endParaRPr lang="en-US"/>
        </a:p>
      </dgm:t>
    </dgm:pt>
    <dgm:pt modelId="{646C8D3F-DE94-9944-863E-35AE373B946C}" type="sibTrans" cxnId="{7E6C3490-F1CB-CF4B-B42F-35F826FFA6DD}">
      <dgm:prSet/>
      <dgm:spPr/>
      <dgm:t>
        <a:bodyPr/>
        <a:lstStyle/>
        <a:p>
          <a:endParaRPr lang="en-US"/>
        </a:p>
      </dgm:t>
    </dgm:pt>
    <dgm:pt modelId="{0E458B3B-73B4-904C-B9FC-0092A07E8404}" type="pres">
      <dgm:prSet presAssocID="{ADCF9291-4BA5-436B-B148-22186B7AB1E7}" presName="linear" presStyleCnt="0">
        <dgm:presLayoutVars>
          <dgm:animLvl val="lvl"/>
          <dgm:resizeHandles val="exact"/>
        </dgm:presLayoutVars>
      </dgm:prSet>
      <dgm:spPr/>
    </dgm:pt>
    <dgm:pt modelId="{F01454BC-315B-9643-8245-DDA935A8F367}" type="pres">
      <dgm:prSet presAssocID="{33267717-A470-4555-9316-B60949D76AF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56E19A4-719D-C64B-B51D-D0C25181B2C7}" type="pres">
      <dgm:prSet presAssocID="{33267717-A470-4555-9316-B60949D76AF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9C8250B-9ED2-074B-984C-6E34AF349C01}" type="presOf" srcId="{ADCF9291-4BA5-436B-B148-22186B7AB1E7}" destId="{0E458B3B-73B4-904C-B9FC-0092A07E8404}" srcOrd="0" destOrd="0" presId="urn:microsoft.com/office/officeart/2005/8/layout/vList2"/>
    <dgm:cxn modelId="{6CA6EA40-7D09-3642-AF11-5F8007AC8A89}" type="presOf" srcId="{41952085-15AE-4245-92E8-7C5BF69C305B}" destId="{056E19A4-719D-C64B-B51D-D0C25181B2C7}" srcOrd="0" destOrd="0" presId="urn:microsoft.com/office/officeart/2005/8/layout/vList2"/>
    <dgm:cxn modelId="{55D85748-D1B8-3245-A6E2-3D6ACB802EFC}" type="presOf" srcId="{33267717-A470-4555-9316-B60949D76AF4}" destId="{F01454BC-315B-9643-8245-DDA935A8F367}" srcOrd="0" destOrd="0" presId="urn:microsoft.com/office/officeart/2005/8/layout/vList2"/>
    <dgm:cxn modelId="{0C2DC37F-DBBB-4392-9ED4-05D392C72D9A}" srcId="{ADCF9291-4BA5-436B-B148-22186B7AB1E7}" destId="{33267717-A470-4555-9316-B60949D76AF4}" srcOrd="0" destOrd="0" parTransId="{446957B6-A593-4A67-B59A-F909FDAF48CD}" sibTransId="{68C41DDD-83E0-42B2-B60C-72D7F5E53E49}"/>
    <dgm:cxn modelId="{7E6C3490-F1CB-CF4B-B42F-35F826FFA6DD}" srcId="{33267717-A470-4555-9316-B60949D76AF4}" destId="{41952085-15AE-4245-92E8-7C5BF69C305B}" srcOrd="0" destOrd="0" parTransId="{B38F4781-2D1D-4747-B14B-DE62ECAE1378}" sibTransId="{646C8D3F-DE94-9944-863E-35AE373B946C}"/>
    <dgm:cxn modelId="{20250D2F-13D6-9447-A646-2EFACABF6FCC}" type="presParOf" srcId="{0E458B3B-73B4-904C-B9FC-0092A07E8404}" destId="{F01454BC-315B-9643-8245-DDA935A8F367}" srcOrd="0" destOrd="0" presId="urn:microsoft.com/office/officeart/2005/8/layout/vList2"/>
    <dgm:cxn modelId="{21AA46F1-C225-1B4C-986C-60A1C1047F01}" type="presParOf" srcId="{0E458B3B-73B4-904C-B9FC-0092A07E8404}" destId="{056E19A4-719D-C64B-B51D-D0C25181B2C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3BB60F-732E-4719-A23F-283D6C5B338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F60CBB4-2F3F-4A4F-9D08-C6DDF2F9122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>
              <a:latin typeface="Georgia Pro"/>
            </a:rPr>
            <a:t>Clustering Algorithms:</a:t>
          </a:r>
        </a:p>
      </dgm:t>
    </dgm:pt>
    <dgm:pt modelId="{22DB8D70-CAA5-4522-A3A6-BDD1F3D8A2D1}" type="parTrans" cxnId="{AED690BB-2BCF-4A92-B3C2-19325A9B7B98}">
      <dgm:prSet/>
      <dgm:spPr/>
      <dgm:t>
        <a:bodyPr/>
        <a:lstStyle/>
        <a:p>
          <a:endParaRPr lang="en-US"/>
        </a:p>
      </dgm:t>
    </dgm:pt>
    <dgm:pt modelId="{22F8BA42-B112-4B9E-B81E-6E03B252E605}" type="sibTrans" cxnId="{AED690BB-2BCF-4A92-B3C2-19325A9B7B98}">
      <dgm:prSet/>
      <dgm:spPr/>
      <dgm:t>
        <a:bodyPr/>
        <a:lstStyle/>
        <a:p>
          <a:endParaRPr lang="en-US"/>
        </a:p>
      </dgm:t>
    </dgm:pt>
    <dgm:pt modelId="{2CEEAD18-9C21-4A76-A09A-A91ABF206A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Georgia Pro"/>
            </a:rPr>
            <a:t>K-means Clustering</a:t>
          </a:r>
          <a:r>
            <a:rPr lang="en-US" dirty="0">
              <a:latin typeface="Georgia Pro"/>
            </a:rPr>
            <a:t>: splits a dataset into 'k' clusters</a:t>
          </a:r>
        </a:p>
        <a:p>
          <a:pPr>
            <a:lnSpc>
              <a:spcPct val="100000"/>
            </a:lnSpc>
          </a:pPr>
          <a:r>
            <a:rPr lang="en-US" b="1" dirty="0">
              <a:latin typeface="Georgia Pro"/>
            </a:rPr>
            <a:t>Hierarchical Clustering</a:t>
          </a:r>
          <a:r>
            <a:rPr lang="en-US" dirty="0">
              <a:latin typeface="Georgia Pro"/>
            </a:rPr>
            <a:t>: creates a tree of clusters. </a:t>
          </a:r>
        </a:p>
        <a:p>
          <a:pPr>
            <a:lnSpc>
              <a:spcPct val="100000"/>
            </a:lnSpc>
          </a:pPr>
          <a:r>
            <a:rPr lang="en-US" b="1" dirty="0">
              <a:latin typeface="Georgia Pro"/>
            </a:rPr>
            <a:t>DBSCAN (Density-Based Spatial Clustering of Applications with Noise): </a:t>
          </a:r>
          <a:r>
            <a:rPr lang="en-US" dirty="0">
              <a:latin typeface="Georgia Pro"/>
            </a:rPr>
            <a:t>creates clusters based on the density of data points. </a:t>
          </a:r>
        </a:p>
        <a:p>
          <a:pPr>
            <a:lnSpc>
              <a:spcPct val="100000"/>
            </a:lnSpc>
          </a:pPr>
          <a:r>
            <a:rPr lang="en-US" b="1" dirty="0">
              <a:latin typeface="Georgia Pro"/>
            </a:rPr>
            <a:t>Gaussian Mixture Models (GMM): </a:t>
          </a:r>
          <a:r>
            <a:rPr lang="en-US" dirty="0">
              <a:latin typeface="Georgia Pro"/>
            </a:rPr>
            <a:t>Assumes that data is generated from several Gaussian distributions. </a:t>
          </a:r>
        </a:p>
      </dgm:t>
    </dgm:pt>
    <dgm:pt modelId="{BB11249B-90B6-4363-8EEB-914C1A7E75FE}" type="parTrans" cxnId="{B3C72D19-349F-4D05-8D20-A0864A7D7FAC}">
      <dgm:prSet/>
      <dgm:spPr/>
      <dgm:t>
        <a:bodyPr/>
        <a:lstStyle/>
        <a:p>
          <a:endParaRPr lang="en-US"/>
        </a:p>
      </dgm:t>
    </dgm:pt>
    <dgm:pt modelId="{040CB2CF-8CAE-4B7E-89D0-41CAF537D89C}" type="sibTrans" cxnId="{B3C72D19-349F-4D05-8D20-A0864A7D7FAC}">
      <dgm:prSet/>
      <dgm:spPr/>
      <dgm:t>
        <a:bodyPr/>
        <a:lstStyle/>
        <a:p>
          <a:endParaRPr lang="en-US"/>
        </a:p>
      </dgm:t>
    </dgm:pt>
    <dgm:pt modelId="{55FB04BE-4568-4491-A7F5-AA032BE8A5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>
              <a:latin typeface="Georgia Pro"/>
            </a:rPr>
            <a:t>Dimensionality Reduction Algorithms:</a:t>
          </a:r>
        </a:p>
      </dgm:t>
    </dgm:pt>
    <dgm:pt modelId="{552B09B9-924D-473D-A742-158ACB1F4C2C}" type="parTrans" cxnId="{860B2F02-CBA3-43CF-8377-48C30F9D247A}">
      <dgm:prSet/>
      <dgm:spPr/>
      <dgm:t>
        <a:bodyPr/>
        <a:lstStyle/>
        <a:p>
          <a:endParaRPr lang="en-US"/>
        </a:p>
      </dgm:t>
    </dgm:pt>
    <dgm:pt modelId="{F9916FF0-9AAA-465C-801D-992ABE084A9D}" type="sibTrans" cxnId="{860B2F02-CBA3-43CF-8377-48C30F9D247A}">
      <dgm:prSet/>
      <dgm:spPr/>
      <dgm:t>
        <a:bodyPr/>
        <a:lstStyle/>
        <a:p>
          <a:endParaRPr lang="en-US"/>
        </a:p>
      </dgm:t>
    </dgm:pt>
    <dgm:pt modelId="{4DE6341E-4DFD-435E-84C6-37899DB8C2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Georgia Pro"/>
            </a:rPr>
            <a:t>Principal Component Analysis (PCA): R</a:t>
          </a:r>
          <a:r>
            <a:rPr lang="en-US" dirty="0">
              <a:latin typeface="Georgia Pro"/>
            </a:rPr>
            <a:t>educes dimensions of the data by projecting it onto a lower-dimensional subspace while preserving the maximum variance.</a:t>
          </a:r>
        </a:p>
      </dgm:t>
    </dgm:pt>
    <dgm:pt modelId="{C7C83FCB-7671-4310-B51C-395BAB8098D3}" type="parTrans" cxnId="{9C7FE49B-6EF4-465D-A9B9-0B5339BD8435}">
      <dgm:prSet/>
      <dgm:spPr/>
      <dgm:t>
        <a:bodyPr/>
        <a:lstStyle/>
        <a:p>
          <a:endParaRPr lang="en-US"/>
        </a:p>
      </dgm:t>
    </dgm:pt>
    <dgm:pt modelId="{AF9ABD5D-5D6C-492A-B338-9B28289D3353}" type="sibTrans" cxnId="{9C7FE49B-6EF4-465D-A9B9-0B5339BD8435}">
      <dgm:prSet/>
      <dgm:spPr/>
      <dgm:t>
        <a:bodyPr/>
        <a:lstStyle/>
        <a:p>
          <a:endParaRPr lang="en-US"/>
        </a:p>
      </dgm:t>
    </dgm:pt>
    <dgm:pt modelId="{06AA7BAD-09E3-4E29-A613-883A9466EE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Georgia Pro"/>
            </a:rPr>
            <a:t>t-Distributed Stochastic Neighbor Embedding (t-SNE)</a:t>
          </a:r>
          <a:r>
            <a:rPr lang="en-US" dirty="0">
              <a:latin typeface="Georgia Pro"/>
            </a:rPr>
            <a:t>: suitable for visualizing high-dimensional data in two or three dimensions.</a:t>
          </a:r>
        </a:p>
      </dgm:t>
    </dgm:pt>
    <dgm:pt modelId="{3AB4F7B6-05DD-4D11-939D-4E589B7E9A33}" type="parTrans" cxnId="{E69D8407-93EB-4388-93B5-6A7A3990B216}">
      <dgm:prSet/>
      <dgm:spPr/>
      <dgm:t>
        <a:bodyPr/>
        <a:lstStyle/>
        <a:p>
          <a:endParaRPr lang="en-US"/>
        </a:p>
      </dgm:t>
    </dgm:pt>
    <dgm:pt modelId="{9B295F37-84A7-428E-98DA-122B1E6EA9C7}" type="sibTrans" cxnId="{E69D8407-93EB-4388-93B5-6A7A3990B216}">
      <dgm:prSet/>
      <dgm:spPr/>
      <dgm:t>
        <a:bodyPr/>
        <a:lstStyle/>
        <a:p>
          <a:endParaRPr lang="en-US"/>
        </a:p>
      </dgm:t>
    </dgm:pt>
    <dgm:pt modelId="{15ADFAD9-620C-42F5-A598-09CF93D0DF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Georgia Pro"/>
            </a:rPr>
            <a:t>Autoencoders</a:t>
          </a:r>
          <a:r>
            <a:rPr lang="en-US" dirty="0">
              <a:latin typeface="Georgia Pro"/>
            </a:rPr>
            <a:t>: Neural networks used to reduce dimensionality by encoding the data into a compressed representation and then decoding it back.</a:t>
          </a:r>
        </a:p>
      </dgm:t>
    </dgm:pt>
    <dgm:pt modelId="{8E5BC808-4A0B-440E-B672-8BCF45A2AECB}" type="parTrans" cxnId="{72B46DCF-2A81-4F99-A2A8-9DBE5232CB1A}">
      <dgm:prSet/>
      <dgm:spPr/>
      <dgm:t>
        <a:bodyPr/>
        <a:lstStyle/>
        <a:p>
          <a:endParaRPr lang="en-US"/>
        </a:p>
      </dgm:t>
    </dgm:pt>
    <dgm:pt modelId="{415E6CE8-8368-487F-BC5D-A7D7C1A99D1B}" type="sibTrans" cxnId="{72B46DCF-2A81-4F99-A2A8-9DBE5232CB1A}">
      <dgm:prSet/>
      <dgm:spPr/>
      <dgm:t>
        <a:bodyPr/>
        <a:lstStyle/>
        <a:p>
          <a:endParaRPr lang="en-US"/>
        </a:p>
      </dgm:t>
    </dgm:pt>
    <dgm:pt modelId="{56D26FF9-B001-4E8D-8986-2385BCC0A32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>
              <a:latin typeface="Georgia Pro"/>
            </a:rPr>
            <a:t>Association Rule Learning Algorithms:</a:t>
          </a:r>
        </a:p>
      </dgm:t>
    </dgm:pt>
    <dgm:pt modelId="{E035DF79-F94C-46B6-8165-219EF58D7ABA}" type="parTrans" cxnId="{3901B79D-6CF8-4049-BBEF-764FA618F150}">
      <dgm:prSet/>
      <dgm:spPr/>
      <dgm:t>
        <a:bodyPr/>
        <a:lstStyle/>
        <a:p>
          <a:endParaRPr lang="en-US"/>
        </a:p>
      </dgm:t>
    </dgm:pt>
    <dgm:pt modelId="{481DDAAF-E617-4B8D-808D-7A70CE9AC30C}" type="sibTrans" cxnId="{3901B79D-6CF8-4049-BBEF-764FA618F150}">
      <dgm:prSet/>
      <dgm:spPr/>
      <dgm:t>
        <a:bodyPr/>
        <a:lstStyle/>
        <a:p>
          <a:endParaRPr lang="en-US"/>
        </a:p>
      </dgm:t>
    </dgm:pt>
    <dgm:pt modelId="{9605D415-8F86-48FE-BE17-C2BE3396B4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>
              <a:latin typeface="Georgia Pro"/>
            </a:rPr>
            <a:t>Apriori</a:t>
          </a:r>
          <a:r>
            <a:rPr lang="en-US" dirty="0">
              <a:latin typeface="Georgia Pro"/>
            </a:rPr>
            <a:t>: Identifies frequent item sets from a dataset and is commonly used for market basket analysis.</a:t>
          </a:r>
        </a:p>
      </dgm:t>
    </dgm:pt>
    <dgm:pt modelId="{A82A9144-BAA0-4880-B166-657683ADE817}" type="parTrans" cxnId="{BB675312-BE39-49DB-8C44-D38571D94CB9}">
      <dgm:prSet/>
      <dgm:spPr/>
      <dgm:t>
        <a:bodyPr/>
        <a:lstStyle/>
        <a:p>
          <a:endParaRPr lang="en-US"/>
        </a:p>
      </dgm:t>
    </dgm:pt>
    <dgm:pt modelId="{843CC561-44A8-4125-8A96-A80C3F7AA4B2}" type="sibTrans" cxnId="{BB675312-BE39-49DB-8C44-D38571D94CB9}">
      <dgm:prSet/>
      <dgm:spPr/>
      <dgm:t>
        <a:bodyPr/>
        <a:lstStyle/>
        <a:p>
          <a:endParaRPr lang="en-US"/>
        </a:p>
      </dgm:t>
    </dgm:pt>
    <dgm:pt modelId="{6185CC86-4265-49F7-906A-C5203D121C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Georgia Pro"/>
            </a:rPr>
            <a:t>Eclat (Equivalence Class Clustering and bottom-up Lattice Traversal): </a:t>
          </a:r>
          <a:r>
            <a:rPr lang="en-US" dirty="0">
              <a:latin typeface="Georgia Pro"/>
            </a:rPr>
            <a:t>A faster alternative to the </a:t>
          </a:r>
          <a:r>
            <a:rPr lang="en-US" dirty="0" err="1">
              <a:latin typeface="Georgia Pro"/>
            </a:rPr>
            <a:t>Apriori</a:t>
          </a:r>
          <a:r>
            <a:rPr lang="en-US" dirty="0">
              <a:latin typeface="Georgia Pro"/>
            </a:rPr>
            <a:t> algorithm that focuses on vertical data format instead of horizontal.</a:t>
          </a:r>
        </a:p>
      </dgm:t>
    </dgm:pt>
    <dgm:pt modelId="{97035178-4412-4E56-AFF6-AF080B8E03AF}" type="parTrans" cxnId="{3BBA4A8A-07EF-4066-B173-EF591720CAA7}">
      <dgm:prSet/>
      <dgm:spPr/>
      <dgm:t>
        <a:bodyPr/>
        <a:lstStyle/>
        <a:p>
          <a:endParaRPr lang="en-US"/>
        </a:p>
      </dgm:t>
    </dgm:pt>
    <dgm:pt modelId="{460A1B32-5B83-4EFC-99F8-3013170AF849}" type="sibTrans" cxnId="{3BBA4A8A-07EF-4066-B173-EF591720CAA7}">
      <dgm:prSet/>
      <dgm:spPr/>
      <dgm:t>
        <a:bodyPr/>
        <a:lstStyle/>
        <a:p>
          <a:endParaRPr lang="en-US"/>
        </a:p>
      </dgm:t>
    </dgm:pt>
    <dgm:pt modelId="{A4F3159D-C7A0-4EDD-AB3F-F7F40A4456BA}" type="pres">
      <dgm:prSet presAssocID="{3F3BB60F-732E-4719-A23F-283D6C5B338F}" presName="root" presStyleCnt="0">
        <dgm:presLayoutVars>
          <dgm:dir/>
          <dgm:resizeHandles val="exact"/>
        </dgm:presLayoutVars>
      </dgm:prSet>
      <dgm:spPr/>
    </dgm:pt>
    <dgm:pt modelId="{3D364EFC-12FE-47CB-AC47-55C3385B6AEC}" type="pres">
      <dgm:prSet presAssocID="{0F60CBB4-2F3F-4A4F-9D08-C6DDF2F91223}" presName="compNode" presStyleCnt="0"/>
      <dgm:spPr/>
    </dgm:pt>
    <dgm:pt modelId="{0ED08D8A-9267-43A1-A002-FA4AB00EB51F}" type="pres">
      <dgm:prSet presAssocID="{0F60CBB4-2F3F-4A4F-9D08-C6DDF2F9122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EBBFF38-8FA2-48A1-A35D-A865D905DFAF}" type="pres">
      <dgm:prSet presAssocID="{0F60CBB4-2F3F-4A4F-9D08-C6DDF2F91223}" presName="iconSpace" presStyleCnt="0"/>
      <dgm:spPr/>
    </dgm:pt>
    <dgm:pt modelId="{8D6F17D7-49C6-45CD-92EE-FF27175785AC}" type="pres">
      <dgm:prSet presAssocID="{0F60CBB4-2F3F-4A4F-9D08-C6DDF2F91223}" presName="parTx" presStyleLbl="revTx" presStyleIdx="0" presStyleCnt="6">
        <dgm:presLayoutVars>
          <dgm:chMax val="0"/>
          <dgm:chPref val="0"/>
        </dgm:presLayoutVars>
      </dgm:prSet>
      <dgm:spPr/>
    </dgm:pt>
    <dgm:pt modelId="{DB5EEC4F-F3F5-4349-B96F-3462BA9336A5}" type="pres">
      <dgm:prSet presAssocID="{0F60CBB4-2F3F-4A4F-9D08-C6DDF2F91223}" presName="txSpace" presStyleCnt="0"/>
      <dgm:spPr/>
    </dgm:pt>
    <dgm:pt modelId="{15B58B8B-79C1-4FD1-A193-C2D38A8DD82A}" type="pres">
      <dgm:prSet presAssocID="{0F60CBB4-2F3F-4A4F-9D08-C6DDF2F91223}" presName="desTx" presStyleLbl="revTx" presStyleIdx="1" presStyleCnt="6">
        <dgm:presLayoutVars/>
      </dgm:prSet>
      <dgm:spPr/>
    </dgm:pt>
    <dgm:pt modelId="{4E91701C-C44F-4736-97C6-CD8D7C4DC8FE}" type="pres">
      <dgm:prSet presAssocID="{22F8BA42-B112-4B9E-B81E-6E03B252E605}" presName="sibTrans" presStyleCnt="0"/>
      <dgm:spPr/>
    </dgm:pt>
    <dgm:pt modelId="{EDFC64E1-A530-48E9-BCCF-44B88A69AA7C}" type="pres">
      <dgm:prSet presAssocID="{55FB04BE-4568-4491-A7F5-AA032BE8A531}" presName="compNode" presStyleCnt="0"/>
      <dgm:spPr/>
    </dgm:pt>
    <dgm:pt modelId="{2733C9E5-EAAF-4B3B-9FB2-D2EB575CECFF}" type="pres">
      <dgm:prSet presAssocID="{55FB04BE-4568-4491-A7F5-AA032BE8A5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08DDAEF-95BF-429A-AB58-ECF022A013E2}" type="pres">
      <dgm:prSet presAssocID="{55FB04BE-4568-4491-A7F5-AA032BE8A531}" presName="iconSpace" presStyleCnt="0"/>
      <dgm:spPr/>
    </dgm:pt>
    <dgm:pt modelId="{24F75B13-733B-4703-9B5A-037C19306FEC}" type="pres">
      <dgm:prSet presAssocID="{55FB04BE-4568-4491-A7F5-AA032BE8A531}" presName="parTx" presStyleLbl="revTx" presStyleIdx="2" presStyleCnt="6">
        <dgm:presLayoutVars>
          <dgm:chMax val="0"/>
          <dgm:chPref val="0"/>
        </dgm:presLayoutVars>
      </dgm:prSet>
      <dgm:spPr/>
    </dgm:pt>
    <dgm:pt modelId="{8CCD70FC-B211-40F8-B016-F120437316B1}" type="pres">
      <dgm:prSet presAssocID="{55FB04BE-4568-4491-A7F5-AA032BE8A531}" presName="txSpace" presStyleCnt="0"/>
      <dgm:spPr/>
    </dgm:pt>
    <dgm:pt modelId="{DA52331C-3FA0-4113-8F5D-D7BAD2054AEA}" type="pres">
      <dgm:prSet presAssocID="{55FB04BE-4568-4491-A7F5-AA032BE8A531}" presName="desTx" presStyleLbl="revTx" presStyleIdx="3" presStyleCnt="6">
        <dgm:presLayoutVars/>
      </dgm:prSet>
      <dgm:spPr/>
    </dgm:pt>
    <dgm:pt modelId="{318B230D-92D5-4452-9E8A-877A00EB64C9}" type="pres">
      <dgm:prSet presAssocID="{F9916FF0-9AAA-465C-801D-992ABE084A9D}" presName="sibTrans" presStyleCnt="0"/>
      <dgm:spPr/>
    </dgm:pt>
    <dgm:pt modelId="{81D6DE22-6D16-468C-8059-4AAADF3FF82C}" type="pres">
      <dgm:prSet presAssocID="{56D26FF9-B001-4E8D-8986-2385BCC0A32D}" presName="compNode" presStyleCnt="0"/>
      <dgm:spPr/>
    </dgm:pt>
    <dgm:pt modelId="{5409988E-5F3B-47FD-BFFB-A231A01A719F}" type="pres">
      <dgm:prSet presAssocID="{56D26FF9-B001-4E8D-8986-2385BCC0A32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B5A6613-EF69-4F8A-BE70-AC1E88164683}" type="pres">
      <dgm:prSet presAssocID="{56D26FF9-B001-4E8D-8986-2385BCC0A32D}" presName="iconSpace" presStyleCnt="0"/>
      <dgm:spPr/>
    </dgm:pt>
    <dgm:pt modelId="{60963C99-C7D0-417D-81F1-C93E9EBE8BA8}" type="pres">
      <dgm:prSet presAssocID="{56D26FF9-B001-4E8D-8986-2385BCC0A32D}" presName="parTx" presStyleLbl="revTx" presStyleIdx="4" presStyleCnt="6">
        <dgm:presLayoutVars>
          <dgm:chMax val="0"/>
          <dgm:chPref val="0"/>
        </dgm:presLayoutVars>
      </dgm:prSet>
      <dgm:spPr/>
    </dgm:pt>
    <dgm:pt modelId="{97A3F1C8-C094-4315-BFF7-DB953B183920}" type="pres">
      <dgm:prSet presAssocID="{56D26FF9-B001-4E8D-8986-2385BCC0A32D}" presName="txSpace" presStyleCnt="0"/>
      <dgm:spPr/>
    </dgm:pt>
    <dgm:pt modelId="{1E291582-921F-4D6E-9121-6889F7EF2332}" type="pres">
      <dgm:prSet presAssocID="{56D26FF9-B001-4E8D-8986-2385BCC0A32D}" presName="desTx" presStyleLbl="revTx" presStyleIdx="5" presStyleCnt="6">
        <dgm:presLayoutVars/>
      </dgm:prSet>
      <dgm:spPr/>
    </dgm:pt>
  </dgm:ptLst>
  <dgm:cxnLst>
    <dgm:cxn modelId="{860B2F02-CBA3-43CF-8377-48C30F9D247A}" srcId="{3F3BB60F-732E-4719-A23F-283D6C5B338F}" destId="{55FB04BE-4568-4491-A7F5-AA032BE8A531}" srcOrd="1" destOrd="0" parTransId="{552B09B9-924D-473D-A742-158ACB1F4C2C}" sibTransId="{F9916FF0-9AAA-465C-801D-992ABE084A9D}"/>
    <dgm:cxn modelId="{E69D8407-93EB-4388-93B5-6A7A3990B216}" srcId="{55FB04BE-4568-4491-A7F5-AA032BE8A531}" destId="{06AA7BAD-09E3-4E29-A613-883A9466EE43}" srcOrd="1" destOrd="0" parTransId="{3AB4F7B6-05DD-4D11-939D-4E589B7E9A33}" sibTransId="{9B295F37-84A7-428E-98DA-122B1E6EA9C7}"/>
    <dgm:cxn modelId="{BB675312-BE39-49DB-8C44-D38571D94CB9}" srcId="{56D26FF9-B001-4E8D-8986-2385BCC0A32D}" destId="{9605D415-8F86-48FE-BE17-C2BE3396B486}" srcOrd="0" destOrd="0" parTransId="{A82A9144-BAA0-4880-B166-657683ADE817}" sibTransId="{843CC561-44A8-4125-8A96-A80C3F7AA4B2}"/>
    <dgm:cxn modelId="{B3C72D19-349F-4D05-8D20-A0864A7D7FAC}" srcId="{0F60CBB4-2F3F-4A4F-9D08-C6DDF2F91223}" destId="{2CEEAD18-9C21-4A76-A09A-A91ABF206AA6}" srcOrd="0" destOrd="0" parTransId="{BB11249B-90B6-4363-8EEB-914C1A7E75FE}" sibTransId="{040CB2CF-8CAE-4B7E-89D0-41CAF537D89C}"/>
    <dgm:cxn modelId="{EB4B0036-E618-4764-9F7B-5661E459798E}" type="presOf" srcId="{0F60CBB4-2F3F-4A4F-9D08-C6DDF2F91223}" destId="{8D6F17D7-49C6-45CD-92EE-FF27175785AC}" srcOrd="0" destOrd="0" presId="urn:microsoft.com/office/officeart/2018/2/layout/IconLabelDescriptionList"/>
    <dgm:cxn modelId="{34498A61-2882-4615-A660-410F4C7FBB52}" type="presOf" srcId="{55FB04BE-4568-4491-A7F5-AA032BE8A531}" destId="{24F75B13-733B-4703-9B5A-037C19306FEC}" srcOrd="0" destOrd="0" presId="urn:microsoft.com/office/officeart/2018/2/layout/IconLabelDescriptionList"/>
    <dgm:cxn modelId="{BA3EA862-4C5C-40B8-BE55-1399522B2480}" type="presOf" srcId="{2CEEAD18-9C21-4A76-A09A-A91ABF206AA6}" destId="{15B58B8B-79C1-4FD1-A193-C2D38A8DD82A}" srcOrd="0" destOrd="0" presId="urn:microsoft.com/office/officeart/2018/2/layout/IconLabelDescriptionList"/>
    <dgm:cxn modelId="{60689E85-2F78-4273-A9C8-9F31DDAD92B7}" type="presOf" srcId="{4DE6341E-4DFD-435E-84C6-37899DB8C2F7}" destId="{DA52331C-3FA0-4113-8F5D-D7BAD2054AEA}" srcOrd="0" destOrd="0" presId="urn:microsoft.com/office/officeart/2018/2/layout/IconLabelDescriptionList"/>
    <dgm:cxn modelId="{3BBA4A8A-07EF-4066-B173-EF591720CAA7}" srcId="{56D26FF9-B001-4E8D-8986-2385BCC0A32D}" destId="{6185CC86-4265-49F7-906A-C5203D121CF1}" srcOrd="1" destOrd="0" parTransId="{97035178-4412-4E56-AFF6-AF080B8E03AF}" sibTransId="{460A1B32-5B83-4EFC-99F8-3013170AF849}"/>
    <dgm:cxn modelId="{9D0EE68E-FB33-409B-9AAA-D93F1A4B2297}" type="presOf" srcId="{3F3BB60F-732E-4719-A23F-283D6C5B338F}" destId="{A4F3159D-C7A0-4EDD-AB3F-F7F40A4456BA}" srcOrd="0" destOrd="0" presId="urn:microsoft.com/office/officeart/2018/2/layout/IconLabelDescriptionList"/>
    <dgm:cxn modelId="{FC5E7D98-636D-46B7-991C-C5C10C458361}" type="presOf" srcId="{15ADFAD9-620C-42F5-A598-09CF93D0DF24}" destId="{DA52331C-3FA0-4113-8F5D-D7BAD2054AEA}" srcOrd="0" destOrd="2" presId="urn:microsoft.com/office/officeart/2018/2/layout/IconLabelDescriptionList"/>
    <dgm:cxn modelId="{9C7FE49B-6EF4-465D-A9B9-0B5339BD8435}" srcId="{55FB04BE-4568-4491-A7F5-AA032BE8A531}" destId="{4DE6341E-4DFD-435E-84C6-37899DB8C2F7}" srcOrd="0" destOrd="0" parTransId="{C7C83FCB-7671-4310-B51C-395BAB8098D3}" sibTransId="{AF9ABD5D-5D6C-492A-B338-9B28289D3353}"/>
    <dgm:cxn modelId="{3901B79D-6CF8-4049-BBEF-764FA618F150}" srcId="{3F3BB60F-732E-4719-A23F-283D6C5B338F}" destId="{56D26FF9-B001-4E8D-8986-2385BCC0A32D}" srcOrd="2" destOrd="0" parTransId="{E035DF79-F94C-46B6-8165-219EF58D7ABA}" sibTransId="{481DDAAF-E617-4B8D-808D-7A70CE9AC30C}"/>
    <dgm:cxn modelId="{AED690BB-2BCF-4A92-B3C2-19325A9B7B98}" srcId="{3F3BB60F-732E-4719-A23F-283D6C5B338F}" destId="{0F60CBB4-2F3F-4A4F-9D08-C6DDF2F91223}" srcOrd="0" destOrd="0" parTransId="{22DB8D70-CAA5-4522-A3A6-BDD1F3D8A2D1}" sibTransId="{22F8BA42-B112-4B9E-B81E-6E03B252E605}"/>
    <dgm:cxn modelId="{0C8527C4-6F12-46D0-AB82-3DFC886CB2AA}" type="presOf" srcId="{6185CC86-4265-49F7-906A-C5203D121CF1}" destId="{1E291582-921F-4D6E-9121-6889F7EF2332}" srcOrd="0" destOrd="1" presId="urn:microsoft.com/office/officeart/2018/2/layout/IconLabelDescriptionList"/>
    <dgm:cxn modelId="{5E4BC4C9-CE47-40D8-BE31-4205BBA5365F}" type="presOf" srcId="{9605D415-8F86-48FE-BE17-C2BE3396B486}" destId="{1E291582-921F-4D6E-9121-6889F7EF2332}" srcOrd="0" destOrd="0" presId="urn:microsoft.com/office/officeart/2018/2/layout/IconLabelDescriptionList"/>
    <dgm:cxn modelId="{090D75CB-42C4-4AA2-8898-3816ABBDF54B}" type="presOf" srcId="{56D26FF9-B001-4E8D-8986-2385BCC0A32D}" destId="{60963C99-C7D0-417D-81F1-C93E9EBE8BA8}" srcOrd="0" destOrd="0" presId="urn:microsoft.com/office/officeart/2018/2/layout/IconLabelDescriptionList"/>
    <dgm:cxn modelId="{72B46DCF-2A81-4F99-A2A8-9DBE5232CB1A}" srcId="{55FB04BE-4568-4491-A7F5-AA032BE8A531}" destId="{15ADFAD9-620C-42F5-A598-09CF93D0DF24}" srcOrd="2" destOrd="0" parTransId="{8E5BC808-4A0B-440E-B672-8BCF45A2AECB}" sibTransId="{415E6CE8-8368-487F-BC5D-A7D7C1A99D1B}"/>
    <dgm:cxn modelId="{077DF0E0-1487-4CDA-B2E9-7447C65FED11}" type="presOf" srcId="{06AA7BAD-09E3-4E29-A613-883A9466EE43}" destId="{DA52331C-3FA0-4113-8F5D-D7BAD2054AEA}" srcOrd="0" destOrd="1" presId="urn:microsoft.com/office/officeart/2018/2/layout/IconLabelDescriptionList"/>
    <dgm:cxn modelId="{4891DB6D-061B-46B4-B41B-84780C714FAC}" type="presParOf" srcId="{A4F3159D-C7A0-4EDD-AB3F-F7F40A4456BA}" destId="{3D364EFC-12FE-47CB-AC47-55C3385B6AEC}" srcOrd="0" destOrd="0" presId="urn:microsoft.com/office/officeart/2018/2/layout/IconLabelDescriptionList"/>
    <dgm:cxn modelId="{8E8A6E69-ACEC-4C77-8F40-EB0EC0104929}" type="presParOf" srcId="{3D364EFC-12FE-47CB-AC47-55C3385B6AEC}" destId="{0ED08D8A-9267-43A1-A002-FA4AB00EB51F}" srcOrd="0" destOrd="0" presId="urn:microsoft.com/office/officeart/2018/2/layout/IconLabelDescriptionList"/>
    <dgm:cxn modelId="{AF03C9FF-763B-4339-98EF-D8660AAEA98D}" type="presParOf" srcId="{3D364EFC-12FE-47CB-AC47-55C3385B6AEC}" destId="{8EBBFF38-8FA2-48A1-A35D-A865D905DFAF}" srcOrd="1" destOrd="0" presId="urn:microsoft.com/office/officeart/2018/2/layout/IconLabelDescriptionList"/>
    <dgm:cxn modelId="{CBDB9DEF-8BDC-4151-881B-A5C603D8B84B}" type="presParOf" srcId="{3D364EFC-12FE-47CB-AC47-55C3385B6AEC}" destId="{8D6F17D7-49C6-45CD-92EE-FF27175785AC}" srcOrd="2" destOrd="0" presId="urn:microsoft.com/office/officeart/2018/2/layout/IconLabelDescriptionList"/>
    <dgm:cxn modelId="{4736AE3A-B410-41B6-89EB-45C6373DA136}" type="presParOf" srcId="{3D364EFC-12FE-47CB-AC47-55C3385B6AEC}" destId="{DB5EEC4F-F3F5-4349-B96F-3462BA9336A5}" srcOrd="3" destOrd="0" presId="urn:microsoft.com/office/officeart/2018/2/layout/IconLabelDescriptionList"/>
    <dgm:cxn modelId="{7C4A07DE-689C-410B-8696-4538A10F17C4}" type="presParOf" srcId="{3D364EFC-12FE-47CB-AC47-55C3385B6AEC}" destId="{15B58B8B-79C1-4FD1-A193-C2D38A8DD82A}" srcOrd="4" destOrd="0" presId="urn:microsoft.com/office/officeart/2018/2/layout/IconLabelDescriptionList"/>
    <dgm:cxn modelId="{B75213E9-301B-43E5-9ADE-BF73FEFB223A}" type="presParOf" srcId="{A4F3159D-C7A0-4EDD-AB3F-F7F40A4456BA}" destId="{4E91701C-C44F-4736-97C6-CD8D7C4DC8FE}" srcOrd="1" destOrd="0" presId="urn:microsoft.com/office/officeart/2018/2/layout/IconLabelDescriptionList"/>
    <dgm:cxn modelId="{F3E2E2EE-F97A-47B2-929D-DB35E144EF24}" type="presParOf" srcId="{A4F3159D-C7A0-4EDD-AB3F-F7F40A4456BA}" destId="{EDFC64E1-A530-48E9-BCCF-44B88A69AA7C}" srcOrd="2" destOrd="0" presId="urn:microsoft.com/office/officeart/2018/2/layout/IconLabelDescriptionList"/>
    <dgm:cxn modelId="{8CF59C35-A444-4A16-BE52-BBABF7F63419}" type="presParOf" srcId="{EDFC64E1-A530-48E9-BCCF-44B88A69AA7C}" destId="{2733C9E5-EAAF-4B3B-9FB2-D2EB575CECFF}" srcOrd="0" destOrd="0" presId="urn:microsoft.com/office/officeart/2018/2/layout/IconLabelDescriptionList"/>
    <dgm:cxn modelId="{EC1D584F-D7AC-4D35-BEAD-6AF496BCA29E}" type="presParOf" srcId="{EDFC64E1-A530-48E9-BCCF-44B88A69AA7C}" destId="{E08DDAEF-95BF-429A-AB58-ECF022A013E2}" srcOrd="1" destOrd="0" presId="urn:microsoft.com/office/officeart/2018/2/layout/IconLabelDescriptionList"/>
    <dgm:cxn modelId="{BBF63149-810C-40A7-82C2-29242636B773}" type="presParOf" srcId="{EDFC64E1-A530-48E9-BCCF-44B88A69AA7C}" destId="{24F75B13-733B-4703-9B5A-037C19306FEC}" srcOrd="2" destOrd="0" presId="urn:microsoft.com/office/officeart/2018/2/layout/IconLabelDescriptionList"/>
    <dgm:cxn modelId="{413804FE-6D7E-445A-A602-12D3284C3A0C}" type="presParOf" srcId="{EDFC64E1-A530-48E9-BCCF-44B88A69AA7C}" destId="{8CCD70FC-B211-40F8-B016-F120437316B1}" srcOrd="3" destOrd="0" presId="urn:microsoft.com/office/officeart/2018/2/layout/IconLabelDescriptionList"/>
    <dgm:cxn modelId="{CF6F0621-08B7-4E66-985F-AA3DE8A7CFB0}" type="presParOf" srcId="{EDFC64E1-A530-48E9-BCCF-44B88A69AA7C}" destId="{DA52331C-3FA0-4113-8F5D-D7BAD2054AEA}" srcOrd="4" destOrd="0" presId="urn:microsoft.com/office/officeart/2018/2/layout/IconLabelDescriptionList"/>
    <dgm:cxn modelId="{9BE71E79-BD0F-49CA-88E4-EC0532E99088}" type="presParOf" srcId="{A4F3159D-C7A0-4EDD-AB3F-F7F40A4456BA}" destId="{318B230D-92D5-4452-9E8A-877A00EB64C9}" srcOrd="3" destOrd="0" presId="urn:microsoft.com/office/officeart/2018/2/layout/IconLabelDescriptionList"/>
    <dgm:cxn modelId="{B59E75DA-0B08-4848-8840-02FC1177E570}" type="presParOf" srcId="{A4F3159D-C7A0-4EDD-AB3F-F7F40A4456BA}" destId="{81D6DE22-6D16-468C-8059-4AAADF3FF82C}" srcOrd="4" destOrd="0" presId="urn:microsoft.com/office/officeart/2018/2/layout/IconLabelDescriptionList"/>
    <dgm:cxn modelId="{CF97E7CA-ECC5-4000-944F-6AA9B0CC6012}" type="presParOf" srcId="{81D6DE22-6D16-468C-8059-4AAADF3FF82C}" destId="{5409988E-5F3B-47FD-BFFB-A231A01A719F}" srcOrd="0" destOrd="0" presId="urn:microsoft.com/office/officeart/2018/2/layout/IconLabelDescriptionList"/>
    <dgm:cxn modelId="{18F30743-2CA7-49F0-AFA2-2A20D0CD8E9B}" type="presParOf" srcId="{81D6DE22-6D16-468C-8059-4AAADF3FF82C}" destId="{CB5A6613-EF69-4F8A-BE70-AC1E88164683}" srcOrd="1" destOrd="0" presId="urn:microsoft.com/office/officeart/2018/2/layout/IconLabelDescriptionList"/>
    <dgm:cxn modelId="{89124398-C161-40D1-8E87-E17918D18E6F}" type="presParOf" srcId="{81D6DE22-6D16-468C-8059-4AAADF3FF82C}" destId="{60963C99-C7D0-417D-81F1-C93E9EBE8BA8}" srcOrd="2" destOrd="0" presId="urn:microsoft.com/office/officeart/2018/2/layout/IconLabelDescriptionList"/>
    <dgm:cxn modelId="{BFAEB60D-E4D8-47BA-B0FD-53C2589BC3CE}" type="presParOf" srcId="{81D6DE22-6D16-468C-8059-4AAADF3FF82C}" destId="{97A3F1C8-C094-4315-BFF7-DB953B183920}" srcOrd="3" destOrd="0" presId="urn:microsoft.com/office/officeart/2018/2/layout/IconLabelDescriptionList"/>
    <dgm:cxn modelId="{96F7FCC9-38C5-489A-856A-E811685A2A2A}" type="presParOf" srcId="{81D6DE22-6D16-468C-8059-4AAADF3FF82C}" destId="{1E291582-921F-4D6E-9121-6889F7EF233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D01DDBE-092C-4ABF-AD08-5A8F4A06D3B0}" type="doc">
      <dgm:prSet loTypeId="urn:microsoft.com/office/officeart/2005/8/layout/vList2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37E1338-AA09-4096-907E-DA0845C707D2}">
      <dgm:prSet/>
      <dgm:spPr/>
      <dgm:t>
        <a:bodyPr/>
        <a:lstStyle/>
        <a:p>
          <a:pPr rtl="0">
            <a:defRPr b="1"/>
          </a:pPr>
          <a:r>
            <a:rPr lang="en-US" dirty="0">
              <a:latin typeface="Georgia Pro"/>
            </a:rPr>
            <a:t> </a:t>
          </a:r>
          <a:r>
            <a:rPr lang="en-US" b="1" dirty="0">
              <a:latin typeface="Georgia Pro"/>
            </a:rPr>
            <a:t>Neural Network-based Algorithms</a:t>
          </a:r>
          <a:r>
            <a:rPr lang="en-US" dirty="0">
              <a:latin typeface="Georgia Pro"/>
            </a:rPr>
            <a:t>:</a:t>
          </a:r>
        </a:p>
      </dgm:t>
    </dgm:pt>
    <dgm:pt modelId="{0C21A4ED-5D50-4A1A-A688-FA0D5E0B4606}" type="parTrans" cxnId="{0E7E7FB4-7DEB-4FD2-A540-8D0944799399}">
      <dgm:prSet/>
      <dgm:spPr/>
      <dgm:t>
        <a:bodyPr/>
        <a:lstStyle/>
        <a:p>
          <a:endParaRPr lang="en-US"/>
        </a:p>
      </dgm:t>
    </dgm:pt>
    <dgm:pt modelId="{D536D671-2E0F-40A1-97B8-73FDB6447BFC}" type="sibTrans" cxnId="{0E7E7FB4-7DEB-4FD2-A540-8D0944799399}">
      <dgm:prSet/>
      <dgm:spPr/>
      <dgm:t>
        <a:bodyPr/>
        <a:lstStyle/>
        <a:p>
          <a:endParaRPr lang="en-US"/>
        </a:p>
      </dgm:t>
    </dgm:pt>
    <dgm:pt modelId="{46046E4D-472E-480A-967B-5B3444A27E4E}">
      <dgm:prSet/>
      <dgm:spPr/>
      <dgm:t>
        <a:bodyPr/>
        <a:lstStyle/>
        <a:p>
          <a:pPr rtl="0"/>
          <a:r>
            <a:rPr lang="en-US" b="1" dirty="0">
              <a:latin typeface="Georgia Pro"/>
            </a:rPr>
            <a:t>Self-Organizing Maps (SOMs)</a:t>
          </a:r>
        </a:p>
      </dgm:t>
    </dgm:pt>
    <dgm:pt modelId="{CE7843D2-39EA-4464-8F2D-FA7C72EB3D22}" type="parTrans" cxnId="{866FE570-F228-4E97-9129-448025DCBBDB}">
      <dgm:prSet/>
      <dgm:spPr/>
      <dgm:t>
        <a:bodyPr/>
        <a:lstStyle/>
        <a:p>
          <a:endParaRPr lang="en-US"/>
        </a:p>
      </dgm:t>
    </dgm:pt>
    <dgm:pt modelId="{42DA2E26-BBFE-44DA-96FE-C7F5A7CA551E}" type="sibTrans" cxnId="{866FE570-F228-4E97-9129-448025DCBBDB}">
      <dgm:prSet/>
      <dgm:spPr/>
      <dgm:t>
        <a:bodyPr/>
        <a:lstStyle/>
        <a:p>
          <a:endParaRPr lang="en-US"/>
        </a:p>
      </dgm:t>
    </dgm:pt>
    <dgm:pt modelId="{81D8EDF0-B12B-4D1E-B415-887E54EF27EF}">
      <dgm:prSet/>
      <dgm:spPr/>
      <dgm:t>
        <a:bodyPr/>
        <a:lstStyle/>
        <a:p>
          <a:pPr rtl="0"/>
          <a:r>
            <a:rPr lang="en-US" b="1" dirty="0">
              <a:latin typeface="Georgia Pro"/>
            </a:rPr>
            <a:t>One-Class SVM</a:t>
          </a:r>
        </a:p>
      </dgm:t>
    </dgm:pt>
    <dgm:pt modelId="{537D70E8-B82A-4080-AB72-8AAC603360FF}" type="parTrans" cxnId="{2ED03C06-BFEF-4074-A59E-D4F3FF850ECD}">
      <dgm:prSet/>
      <dgm:spPr/>
      <dgm:t>
        <a:bodyPr/>
        <a:lstStyle/>
        <a:p>
          <a:endParaRPr lang="en-US"/>
        </a:p>
      </dgm:t>
    </dgm:pt>
    <dgm:pt modelId="{014932D7-2902-4B64-A473-907225826573}" type="sibTrans" cxnId="{2ED03C06-BFEF-4074-A59E-D4F3FF850ECD}">
      <dgm:prSet/>
      <dgm:spPr/>
      <dgm:t>
        <a:bodyPr/>
        <a:lstStyle/>
        <a:p>
          <a:endParaRPr lang="en-US"/>
        </a:p>
      </dgm:t>
    </dgm:pt>
    <dgm:pt modelId="{CCA73925-086F-4FC3-8FF8-4BD9D48948DF}">
      <dgm:prSet phldr="0"/>
      <dgm:spPr/>
      <dgm:t>
        <a:bodyPr/>
        <a:lstStyle/>
        <a:p>
          <a:pPr rtl="0"/>
          <a:r>
            <a:rPr lang="en-US" b="1" dirty="0">
              <a:latin typeface="Georgia Pro"/>
            </a:rPr>
            <a:t>Latent Dirichlet Allocation (LDA)</a:t>
          </a:r>
          <a:endParaRPr lang="en-US" b="0" dirty="0">
            <a:latin typeface="Georgia Pro"/>
          </a:endParaRPr>
        </a:p>
      </dgm:t>
    </dgm:pt>
    <dgm:pt modelId="{8BA4EC34-6384-4B69-857F-E46E4D9590AA}" type="parTrans" cxnId="{9E1D5F1D-467E-45E7-96BA-847AAA619F09}">
      <dgm:prSet/>
      <dgm:spPr/>
      <dgm:t>
        <a:bodyPr/>
        <a:lstStyle/>
        <a:p>
          <a:endParaRPr lang="en-US"/>
        </a:p>
      </dgm:t>
    </dgm:pt>
    <dgm:pt modelId="{143F030C-4E54-4ACD-8331-D28A3016A976}" type="sibTrans" cxnId="{9E1D5F1D-467E-45E7-96BA-847AAA619F09}">
      <dgm:prSet/>
      <dgm:spPr/>
      <dgm:t>
        <a:bodyPr/>
        <a:lstStyle/>
        <a:p>
          <a:endParaRPr lang="en-US"/>
        </a:p>
      </dgm:t>
    </dgm:pt>
    <dgm:pt modelId="{480D94BA-9C89-4DBB-8F8C-2C2BF5307B47}">
      <dgm:prSet phldr="0"/>
      <dgm:spPr/>
      <dgm:t>
        <a:bodyPr/>
        <a:lstStyle/>
        <a:p>
          <a:r>
            <a:rPr lang="en-US" b="1" dirty="0">
              <a:latin typeface="Georgia Pro"/>
            </a:rPr>
            <a:t>Latent Semantic Analysis (LSA)</a:t>
          </a:r>
          <a:endParaRPr lang="en-US" dirty="0">
            <a:latin typeface="Georgia Pro"/>
          </a:endParaRPr>
        </a:p>
      </dgm:t>
    </dgm:pt>
    <dgm:pt modelId="{3AC4FDD4-1CF9-4A32-B4EF-52924D403B64}" type="parTrans" cxnId="{E16AA4B0-B9B8-47FE-B8BB-24D285CAC899}">
      <dgm:prSet/>
      <dgm:spPr/>
      <dgm:t>
        <a:bodyPr/>
        <a:lstStyle/>
        <a:p>
          <a:endParaRPr lang="en-US"/>
        </a:p>
      </dgm:t>
    </dgm:pt>
    <dgm:pt modelId="{EFE0CB8A-6F8F-42E5-8760-F9A55B1605EE}" type="sibTrans" cxnId="{E16AA4B0-B9B8-47FE-B8BB-24D285CAC899}">
      <dgm:prSet/>
      <dgm:spPr/>
      <dgm:t>
        <a:bodyPr/>
        <a:lstStyle/>
        <a:p>
          <a:endParaRPr lang="en-US"/>
        </a:p>
      </dgm:t>
    </dgm:pt>
    <dgm:pt modelId="{88902635-A495-47D1-965D-FF2D44D4522E}">
      <dgm:prSet phldr="0"/>
      <dgm:spPr/>
      <dgm:t>
        <a:bodyPr/>
        <a:lstStyle/>
        <a:p>
          <a:pPr>
            <a:defRPr b="1"/>
          </a:pPr>
          <a:r>
            <a:rPr lang="en-US" b="1" dirty="0">
              <a:latin typeface="Georgia Pro"/>
            </a:rPr>
            <a:t> Topic Modeling</a:t>
          </a:r>
          <a:r>
            <a:rPr lang="en-US" dirty="0">
              <a:latin typeface="Georgia Pro"/>
            </a:rPr>
            <a:t>:</a:t>
          </a:r>
        </a:p>
      </dgm:t>
    </dgm:pt>
    <dgm:pt modelId="{D05AC3C0-E880-4BC8-907F-661987DCC995}" type="parTrans" cxnId="{B5938388-002B-4F89-8B59-660860A5BD67}">
      <dgm:prSet/>
      <dgm:spPr/>
      <dgm:t>
        <a:bodyPr/>
        <a:lstStyle/>
        <a:p>
          <a:endParaRPr lang="en-US"/>
        </a:p>
      </dgm:t>
    </dgm:pt>
    <dgm:pt modelId="{09FE6C5F-3C10-4F5C-80DC-6528A851948B}" type="sibTrans" cxnId="{B5938388-002B-4F89-8B59-660860A5BD67}">
      <dgm:prSet/>
      <dgm:spPr/>
      <dgm:t>
        <a:bodyPr/>
        <a:lstStyle/>
        <a:p>
          <a:endParaRPr lang="en-US"/>
        </a:p>
      </dgm:t>
    </dgm:pt>
    <dgm:pt modelId="{9FAE4C91-E6E9-4908-9EAC-2F7B68F4CFE2}">
      <dgm:prSet phldr="0"/>
      <dgm:spPr/>
      <dgm:t>
        <a:bodyPr/>
        <a:lstStyle/>
        <a:p>
          <a:r>
            <a:rPr lang="en-US" b="1" dirty="0">
              <a:latin typeface="Georgia Pro"/>
            </a:rPr>
            <a:t>Non-Negative Matrix Factorization (NMF)</a:t>
          </a:r>
          <a:endParaRPr lang="en-US" dirty="0">
            <a:latin typeface="Georgia Pro"/>
          </a:endParaRPr>
        </a:p>
      </dgm:t>
    </dgm:pt>
    <dgm:pt modelId="{F3C85054-770D-43AE-99F3-1E15F0334D09}" type="parTrans" cxnId="{53DB5927-7A96-4992-805E-949677A0671B}">
      <dgm:prSet/>
      <dgm:spPr/>
      <dgm:t>
        <a:bodyPr/>
        <a:lstStyle/>
        <a:p>
          <a:endParaRPr lang="en-US"/>
        </a:p>
      </dgm:t>
    </dgm:pt>
    <dgm:pt modelId="{75A84598-AF66-4BDE-A817-C6F36D0F1E42}" type="sibTrans" cxnId="{53DB5927-7A96-4992-805E-949677A0671B}">
      <dgm:prSet/>
      <dgm:spPr/>
      <dgm:t>
        <a:bodyPr/>
        <a:lstStyle/>
        <a:p>
          <a:endParaRPr lang="en-US"/>
        </a:p>
      </dgm:t>
    </dgm:pt>
    <dgm:pt modelId="{924C36DE-D496-4343-A315-1D5FB5C4D0F1}">
      <dgm:prSet phldr="0"/>
      <dgm:spPr/>
      <dgm:t>
        <a:bodyPr/>
        <a:lstStyle/>
        <a:p>
          <a:pPr rtl="0"/>
          <a:r>
            <a:rPr lang="en-US" b="1" dirty="0">
              <a:latin typeface="Georgia Pro"/>
            </a:rPr>
            <a:t>Generative Adversarial Networks (GANs)</a:t>
          </a:r>
          <a:endParaRPr lang="en-US" b="0" dirty="0">
            <a:latin typeface="Georgia Pro"/>
          </a:endParaRPr>
        </a:p>
      </dgm:t>
    </dgm:pt>
    <dgm:pt modelId="{8CC11CF6-105D-4DED-A8EE-F132850C0EDD}" type="parTrans" cxnId="{F99BD314-40AE-490F-A025-E3881632F13C}">
      <dgm:prSet/>
      <dgm:spPr/>
      <dgm:t>
        <a:bodyPr/>
        <a:lstStyle/>
        <a:p>
          <a:endParaRPr lang="en-US"/>
        </a:p>
      </dgm:t>
    </dgm:pt>
    <dgm:pt modelId="{375E3B06-49BC-40E5-9A2B-606DB5C8C822}" type="sibTrans" cxnId="{F99BD314-40AE-490F-A025-E3881632F13C}">
      <dgm:prSet/>
      <dgm:spPr/>
      <dgm:t>
        <a:bodyPr/>
        <a:lstStyle/>
        <a:p>
          <a:endParaRPr lang="en-US"/>
        </a:p>
      </dgm:t>
    </dgm:pt>
    <dgm:pt modelId="{0D78E793-6DF3-41A4-8F14-BAB3CEAB682D}">
      <dgm:prSet phldr="0"/>
      <dgm:spPr/>
      <dgm:t>
        <a:bodyPr/>
        <a:lstStyle/>
        <a:p>
          <a:r>
            <a:rPr lang="en-US" b="1" dirty="0">
              <a:latin typeface="Georgia Pro"/>
            </a:rPr>
            <a:t> Anomaly Detection Algorithms:</a:t>
          </a:r>
          <a:endParaRPr lang="en-US" dirty="0">
            <a:latin typeface="Georgia Pro"/>
          </a:endParaRPr>
        </a:p>
      </dgm:t>
    </dgm:pt>
    <dgm:pt modelId="{484C8C46-DD51-4D6D-BB9E-B028179D264C}" type="parTrans" cxnId="{3C1D2602-4778-4185-A6D4-202D58FD8F7C}">
      <dgm:prSet/>
      <dgm:spPr/>
      <dgm:t>
        <a:bodyPr/>
        <a:lstStyle/>
        <a:p>
          <a:endParaRPr lang="en-US"/>
        </a:p>
      </dgm:t>
    </dgm:pt>
    <dgm:pt modelId="{D912B0E4-5304-4010-B44E-25E192E045DD}" type="sibTrans" cxnId="{3C1D2602-4778-4185-A6D4-202D58FD8F7C}">
      <dgm:prSet/>
      <dgm:spPr/>
      <dgm:t>
        <a:bodyPr/>
        <a:lstStyle/>
        <a:p>
          <a:endParaRPr lang="en-US"/>
        </a:p>
      </dgm:t>
    </dgm:pt>
    <dgm:pt modelId="{D4A6955E-E2BC-4D37-9528-1FC852FAE8AF}">
      <dgm:prSet phldr="0"/>
      <dgm:spPr/>
      <dgm:t>
        <a:bodyPr/>
        <a:lstStyle/>
        <a:p>
          <a:r>
            <a:rPr lang="en-US" b="1" dirty="0">
              <a:latin typeface="Georgia Pro"/>
            </a:rPr>
            <a:t>Isolation Forest</a:t>
          </a:r>
          <a:endParaRPr lang="en-US" dirty="0">
            <a:latin typeface="Georgia Pro"/>
          </a:endParaRPr>
        </a:p>
      </dgm:t>
    </dgm:pt>
    <dgm:pt modelId="{06D8BA9C-D1A4-4F57-9BAC-89B28F7332D2}" type="parTrans" cxnId="{1C2609A0-C123-4C35-B78E-20BF65F80B99}">
      <dgm:prSet/>
      <dgm:spPr/>
      <dgm:t>
        <a:bodyPr/>
        <a:lstStyle/>
        <a:p>
          <a:endParaRPr lang="en-US"/>
        </a:p>
      </dgm:t>
    </dgm:pt>
    <dgm:pt modelId="{DC414D51-BB52-4D1B-82E0-98C073C8E2A9}" type="sibTrans" cxnId="{1C2609A0-C123-4C35-B78E-20BF65F80B99}">
      <dgm:prSet/>
      <dgm:spPr/>
      <dgm:t>
        <a:bodyPr/>
        <a:lstStyle/>
        <a:p>
          <a:endParaRPr lang="en-US"/>
        </a:p>
      </dgm:t>
    </dgm:pt>
    <dgm:pt modelId="{74417B88-33D4-4067-B71D-6A1AE3537C24}" type="pres">
      <dgm:prSet presAssocID="{3D01DDBE-092C-4ABF-AD08-5A8F4A06D3B0}" presName="linear" presStyleCnt="0">
        <dgm:presLayoutVars>
          <dgm:animLvl val="lvl"/>
          <dgm:resizeHandles val="exact"/>
        </dgm:presLayoutVars>
      </dgm:prSet>
      <dgm:spPr/>
    </dgm:pt>
    <dgm:pt modelId="{0EF9A5D6-E2B5-43AC-AC37-43742B0344E1}" type="pres">
      <dgm:prSet presAssocID="{A37E1338-AA09-4096-907E-DA0845C707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E204727-010B-41B2-82BE-77893E05BCF5}" type="pres">
      <dgm:prSet presAssocID="{A37E1338-AA09-4096-907E-DA0845C707D2}" presName="childText" presStyleLbl="revTx" presStyleIdx="0" presStyleCnt="3">
        <dgm:presLayoutVars>
          <dgm:bulletEnabled val="1"/>
        </dgm:presLayoutVars>
      </dgm:prSet>
      <dgm:spPr/>
    </dgm:pt>
    <dgm:pt modelId="{8E4DEA7D-4B08-4E82-994E-1D59BE135779}" type="pres">
      <dgm:prSet presAssocID="{0D78E793-6DF3-41A4-8F14-BAB3CEAB68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6F74E23-4C3A-4CE9-A661-CAE3765957FC}" type="pres">
      <dgm:prSet presAssocID="{0D78E793-6DF3-41A4-8F14-BAB3CEAB682D}" presName="childText" presStyleLbl="revTx" presStyleIdx="1" presStyleCnt="3">
        <dgm:presLayoutVars>
          <dgm:bulletEnabled val="1"/>
        </dgm:presLayoutVars>
      </dgm:prSet>
      <dgm:spPr/>
    </dgm:pt>
    <dgm:pt modelId="{A9F9D601-E7B6-4B9D-BC30-BB8E49A92C39}" type="pres">
      <dgm:prSet presAssocID="{88902635-A495-47D1-965D-FF2D44D4522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4B6D3F0-AEEA-4C12-B9DA-E51E748C0B76}" type="pres">
      <dgm:prSet presAssocID="{88902635-A495-47D1-965D-FF2D44D4522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1D2602-4778-4185-A6D4-202D58FD8F7C}" srcId="{3D01DDBE-092C-4ABF-AD08-5A8F4A06D3B0}" destId="{0D78E793-6DF3-41A4-8F14-BAB3CEAB682D}" srcOrd="1" destOrd="0" parTransId="{484C8C46-DD51-4D6D-BB9E-B028179D264C}" sibTransId="{D912B0E4-5304-4010-B44E-25E192E045DD}"/>
    <dgm:cxn modelId="{FB502004-AF5F-4FC3-88AC-1334F7B40627}" type="presOf" srcId="{3D01DDBE-092C-4ABF-AD08-5A8F4A06D3B0}" destId="{74417B88-33D4-4067-B71D-6A1AE3537C24}" srcOrd="0" destOrd="0" presId="urn:microsoft.com/office/officeart/2005/8/layout/vList2"/>
    <dgm:cxn modelId="{2ED03C06-BFEF-4074-A59E-D4F3FF850ECD}" srcId="{0D78E793-6DF3-41A4-8F14-BAB3CEAB682D}" destId="{81D8EDF0-B12B-4D1E-B415-887E54EF27EF}" srcOrd="0" destOrd="0" parTransId="{537D70E8-B82A-4080-AB72-8AAC603360FF}" sibTransId="{014932D7-2902-4B64-A473-907225826573}"/>
    <dgm:cxn modelId="{F99BD314-40AE-490F-A025-E3881632F13C}" srcId="{A37E1338-AA09-4096-907E-DA0845C707D2}" destId="{924C36DE-D496-4343-A315-1D5FB5C4D0F1}" srcOrd="1" destOrd="0" parTransId="{8CC11CF6-105D-4DED-A8EE-F132850C0EDD}" sibTransId="{375E3B06-49BC-40E5-9A2B-606DB5C8C822}"/>
    <dgm:cxn modelId="{2F59F116-D3C7-4E23-8905-EF0D78C139C9}" type="presOf" srcId="{924C36DE-D496-4343-A315-1D5FB5C4D0F1}" destId="{4E204727-010B-41B2-82BE-77893E05BCF5}" srcOrd="0" destOrd="1" presId="urn:microsoft.com/office/officeart/2005/8/layout/vList2"/>
    <dgm:cxn modelId="{9E1D5F1D-467E-45E7-96BA-847AAA619F09}" srcId="{88902635-A495-47D1-965D-FF2D44D4522E}" destId="{CCA73925-086F-4FC3-8FF8-4BD9D48948DF}" srcOrd="0" destOrd="0" parTransId="{8BA4EC34-6384-4B69-857F-E46E4D9590AA}" sibTransId="{143F030C-4E54-4ACD-8331-D28A3016A976}"/>
    <dgm:cxn modelId="{53DB5927-7A96-4992-805E-949677A0671B}" srcId="{88902635-A495-47D1-965D-FF2D44D4522E}" destId="{9FAE4C91-E6E9-4908-9EAC-2F7B68F4CFE2}" srcOrd="1" destOrd="0" parTransId="{F3C85054-770D-43AE-99F3-1E15F0334D09}" sibTransId="{75A84598-AF66-4BDE-A817-C6F36D0F1E42}"/>
    <dgm:cxn modelId="{CDDB3529-AA43-45BE-B269-B9001CDC52A0}" type="presOf" srcId="{9FAE4C91-E6E9-4908-9EAC-2F7B68F4CFE2}" destId="{94B6D3F0-AEEA-4C12-B9DA-E51E748C0B76}" srcOrd="0" destOrd="1" presId="urn:microsoft.com/office/officeart/2005/8/layout/vList2"/>
    <dgm:cxn modelId="{11FB912A-0808-4BAF-8103-4AFAE8C4FD5E}" type="presOf" srcId="{A37E1338-AA09-4096-907E-DA0845C707D2}" destId="{0EF9A5D6-E2B5-43AC-AC37-43742B0344E1}" srcOrd="0" destOrd="0" presId="urn:microsoft.com/office/officeart/2005/8/layout/vList2"/>
    <dgm:cxn modelId="{6E1C5D44-4E56-4D16-BB57-706C07D9CDF8}" type="presOf" srcId="{D4A6955E-E2BC-4D37-9528-1FC852FAE8AF}" destId="{A6F74E23-4C3A-4CE9-A661-CAE3765957FC}" srcOrd="0" destOrd="1" presId="urn:microsoft.com/office/officeart/2005/8/layout/vList2"/>
    <dgm:cxn modelId="{3D327257-90B6-4B50-A977-2861013BE356}" type="presOf" srcId="{81D8EDF0-B12B-4D1E-B415-887E54EF27EF}" destId="{A6F74E23-4C3A-4CE9-A661-CAE3765957FC}" srcOrd="0" destOrd="0" presId="urn:microsoft.com/office/officeart/2005/8/layout/vList2"/>
    <dgm:cxn modelId="{BE8C5965-583D-4E29-A3DB-AD1AD34240C2}" type="presOf" srcId="{CCA73925-086F-4FC3-8FF8-4BD9D48948DF}" destId="{94B6D3F0-AEEA-4C12-B9DA-E51E748C0B76}" srcOrd="0" destOrd="0" presId="urn:microsoft.com/office/officeart/2005/8/layout/vList2"/>
    <dgm:cxn modelId="{866FE570-F228-4E97-9129-448025DCBBDB}" srcId="{A37E1338-AA09-4096-907E-DA0845C707D2}" destId="{46046E4D-472E-480A-967B-5B3444A27E4E}" srcOrd="0" destOrd="0" parTransId="{CE7843D2-39EA-4464-8F2D-FA7C72EB3D22}" sibTransId="{42DA2E26-BBFE-44DA-96FE-C7F5A7CA551E}"/>
    <dgm:cxn modelId="{B5938388-002B-4F89-8B59-660860A5BD67}" srcId="{3D01DDBE-092C-4ABF-AD08-5A8F4A06D3B0}" destId="{88902635-A495-47D1-965D-FF2D44D4522E}" srcOrd="2" destOrd="0" parTransId="{D05AC3C0-E880-4BC8-907F-661987DCC995}" sibTransId="{09FE6C5F-3C10-4F5C-80DC-6528A851948B}"/>
    <dgm:cxn modelId="{1C2609A0-C123-4C35-B78E-20BF65F80B99}" srcId="{0D78E793-6DF3-41A4-8F14-BAB3CEAB682D}" destId="{D4A6955E-E2BC-4D37-9528-1FC852FAE8AF}" srcOrd="1" destOrd="0" parTransId="{06D8BA9C-D1A4-4F57-9BAC-89B28F7332D2}" sibTransId="{DC414D51-BB52-4D1B-82E0-98C073C8E2A9}"/>
    <dgm:cxn modelId="{E16AA4B0-B9B8-47FE-B8BB-24D285CAC899}" srcId="{88902635-A495-47D1-965D-FF2D44D4522E}" destId="{480D94BA-9C89-4DBB-8F8C-2C2BF5307B47}" srcOrd="2" destOrd="0" parTransId="{3AC4FDD4-1CF9-4A32-B4EF-52924D403B64}" sibTransId="{EFE0CB8A-6F8F-42E5-8760-F9A55B1605EE}"/>
    <dgm:cxn modelId="{0E7E7FB4-7DEB-4FD2-A540-8D0944799399}" srcId="{3D01DDBE-092C-4ABF-AD08-5A8F4A06D3B0}" destId="{A37E1338-AA09-4096-907E-DA0845C707D2}" srcOrd="0" destOrd="0" parTransId="{0C21A4ED-5D50-4A1A-A688-FA0D5E0B4606}" sibTransId="{D536D671-2E0F-40A1-97B8-73FDB6447BFC}"/>
    <dgm:cxn modelId="{D1C4FEC4-B97E-4AB0-81E5-769C96B04AAB}" type="presOf" srcId="{46046E4D-472E-480A-967B-5B3444A27E4E}" destId="{4E204727-010B-41B2-82BE-77893E05BCF5}" srcOrd="0" destOrd="0" presId="urn:microsoft.com/office/officeart/2005/8/layout/vList2"/>
    <dgm:cxn modelId="{E3ADD3D1-94E7-4A67-92CA-B883EFADBFE4}" type="presOf" srcId="{0D78E793-6DF3-41A4-8F14-BAB3CEAB682D}" destId="{8E4DEA7D-4B08-4E82-994E-1D59BE135779}" srcOrd="0" destOrd="0" presId="urn:microsoft.com/office/officeart/2005/8/layout/vList2"/>
    <dgm:cxn modelId="{C20023F8-A054-42FA-A5FD-D3F637051700}" type="presOf" srcId="{88902635-A495-47D1-965D-FF2D44D4522E}" destId="{A9F9D601-E7B6-4B9D-BC30-BB8E49A92C39}" srcOrd="0" destOrd="0" presId="urn:microsoft.com/office/officeart/2005/8/layout/vList2"/>
    <dgm:cxn modelId="{D0E8AFFB-CF3A-4570-BC44-DA6FA54B2F20}" type="presOf" srcId="{480D94BA-9C89-4DBB-8F8C-2C2BF5307B47}" destId="{94B6D3F0-AEEA-4C12-B9DA-E51E748C0B76}" srcOrd="0" destOrd="2" presId="urn:microsoft.com/office/officeart/2005/8/layout/vList2"/>
    <dgm:cxn modelId="{97EDB066-1C21-427A-A1C4-A3AD73C72C10}" type="presParOf" srcId="{74417B88-33D4-4067-B71D-6A1AE3537C24}" destId="{0EF9A5D6-E2B5-43AC-AC37-43742B0344E1}" srcOrd="0" destOrd="0" presId="urn:microsoft.com/office/officeart/2005/8/layout/vList2"/>
    <dgm:cxn modelId="{72EC142A-145A-4E74-971F-07B8BA2CF75C}" type="presParOf" srcId="{74417B88-33D4-4067-B71D-6A1AE3537C24}" destId="{4E204727-010B-41B2-82BE-77893E05BCF5}" srcOrd="1" destOrd="0" presId="urn:microsoft.com/office/officeart/2005/8/layout/vList2"/>
    <dgm:cxn modelId="{C8E11840-E760-4093-BBD5-3D0451C82EA0}" type="presParOf" srcId="{74417B88-33D4-4067-B71D-6A1AE3537C24}" destId="{8E4DEA7D-4B08-4E82-994E-1D59BE135779}" srcOrd="2" destOrd="0" presId="urn:microsoft.com/office/officeart/2005/8/layout/vList2"/>
    <dgm:cxn modelId="{716D97F3-5E63-46F7-B354-FC5738E002B8}" type="presParOf" srcId="{74417B88-33D4-4067-B71D-6A1AE3537C24}" destId="{A6F74E23-4C3A-4CE9-A661-CAE3765957FC}" srcOrd="3" destOrd="0" presId="urn:microsoft.com/office/officeart/2005/8/layout/vList2"/>
    <dgm:cxn modelId="{DBDDEB40-4FCB-4F9F-AD3B-38E5E95F4B01}" type="presParOf" srcId="{74417B88-33D4-4067-B71D-6A1AE3537C24}" destId="{A9F9D601-E7B6-4B9D-BC30-BB8E49A92C39}" srcOrd="4" destOrd="0" presId="urn:microsoft.com/office/officeart/2005/8/layout/vList2"/>
    <dgm:cxn modelId="{F49A4046-0D7D-4FB8-8440-F11951A5FD24}" type="presParOf" srcId="{74417B88-33D4-4067-B71D-6A1AE3537C24}" destId="{94B6D3F0-AEEA-4C12-B9DA-E51E748C0B7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F0C686-1EA7-49C6-A5AF-F70C59B7921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0B4E101-60D2-41BC-B2E0-53931666C7A9}">
      <dgm:prSet/>
      <dgm:spPr/>
      <dgm:t>
        <a:bodyPr/>
        <a:lstStyle/>
        <a:p>
          <a:r>
            <a:rPr lang="en-US" b="1">
              <a:latin typeface="Verdana Pro"/>
            </a:rPr>
            <a:t>Both Labeled and Unlabeled</a:t>
          </a:r>
        </a:p>
      </dgm:t>
    </dgm:pt>
    <dgm:pt modelId="{8EB7B10F-71F7-4D33-9501-86C09E8A72E6}" type="parTrans" cxnId="{45352D14-4F89-445B-988E-680A7233986C}">
      <dgm:prSet/>
      <dgm:spPr/>
      <dgm:t>
        <a:bodyPr/>
        <a:lstStyle/>
        <a:p>
          <a:endParaRPr lang="en-US"/>
        </a:p>
      </dgm:t>
    </dgm:pt>
    <dgm:pt modelId="{F83D9E11-E264-4874-8AEB-8CF1AF4A9217}" type="sibTrans" cxnId="{45352D14-4F89-445B-988E-680A7233986C}">
      <dgm:prSet/>
      <dgm:spPr/>
      <dgm:t>
        <a:bodyPr/>
        <a:lstStyle/>
        <a:p>
          <a:endParaRPr lang="en-US"/>
        </a:p>
      </dgm:t>
    </dgm:pt>
    <dgm:pt modelId="{911C0F1F-2BBA-43A4-98D7-AE88981767C6}">
      <dgm:prSet/>
      <dgm:spPr/>
      <dgm:t>
        <a:bodyPr/>
        <a:lstStyle/>
        <a:p>
          <a:r>
            <a:rPr lang="en-US" dirty="0">
              <a:latin typeface="Verdana Pro"/>
            </a:rPr>
            <a:t>Semi-Supervised Approaches</a:t>
          </a:r>
        </a:p>
      </dgm:t>
    </dgm:pt>
    <dgm:pt modelId="{6A1D18AF-D387-480F-A5A9-732FB4E2863E}" type="parTrans" cxnId="{3DCAAD7E-F313-4746-893B-F5D4709E903E}">
      <dgm:prSet/>
      <dgm:spPr/>
      <dgm:t>
        <a:bodyPr/>
        <a:lstStyle/>
        <a:p>
          <a:endParaRPr lang="en-US"/>
        </a:p>
      </dgm:t>
    </dgm:pt>
    <dgm:pt modelId="{8BBDB01D-0386-41B9-99DF-658B26297318}" type="sibTrans" cxnId="{3DCAAD7E-F313-4746-893B-F5D4709E903E}">
      <dgm:prSet/>
      <dgm:spPr/>
      <dgm:t>
        <a:bodyPr/>
        <a:lstStyle/>
        <a:p>
          <a:endParaRPr lang="en-US"/>
        </a:p>
      </dgm:t>
    </dgm:pt>
    <dgm:pt modelId="{70941E68-23A7-44E5-BA72-07ACF3E7774B}">
      <dgm:prSet/>
      <dgm:spPr/>
      <dgm:t>
        <a:bodyPr/>
        <a:lstStyle/>
        <a:p>
          <a:r>
            <a:rPr lang="en-US" dirty="0">
              <a:latin typeface="Verdana Pro"/>
            </a:rPr>
            <a:t>Co-training</a:t>
          </a:r>
        </a:p>
      </dgm:t>
    </dgm:pt>
    <dgm:pt modelId="{66FD1ED3-DD09-428D-A04D-4A0A791F5501}" type="parTrans" cxnId="{90CBAF96-4871-42EE-81AF-F2E489E075E8}">
      <dgm:prSet/>
      <dgm:spPr/>
      <dgm:t>
        <a:bodyPr/>
        <a:lstStyle/>
        <a:p>
          <a:endParaRPr lang="en-US"/>
        </a:p>
      </dgm:t>
    </dgm:pt>
    <dgm:pt modelId="{3220DE44-92C4-4BD5-BF36-C8DBC2EB3257}" type="sibTrans" cxnId="{90CBAF96-4871-42EE-81AF-F2E489E075E8}">
      <dgm:prSet/>
      <dgm:spPr/>
      <dgm:t>
        <a:bodyPr/>
        <a:lstStyle/>
        <a:p>
          <a:endParaRPr lang="en-US"/>
        </a:p>
      </dgm:t>
    </dgm:pt>
    <dgm:pt modelId="{82154985-E73D-4AC1-B57F-770B1FF6D618}">
      <dgm:prSet/>
      <dgm:spPr/>
      <dgm:t>
        <a:bodyPr/>
        <a:lstStyle/>
        <a:p>
          <a:r>
            <a:rPr lang="en-US" dirty="0">
              <a:latin typeface="Verdana Pro"/>
            </a:rPr>
            <a:t>Multi-view training</a:t>
          </a:r>
        </a:p>
      </dgm:t>
    </dgm:pt>
    <dgm:pt modelId="{37E9A265-A236-46B0-B705-172F0544AFB9}" type="parTrans" cxnId="{CC0B5F07-9966-4C8B-AD0E-5D106907851A}">
      <dgm:prSet/>
      <dgm:spPr/>
      <dgm:t>
        <a:bodyPr/>
        <a:lstStyle/>
        <a:p>
          <a:endParaRPr lang="en-US"/>
        </a:p>
      </dgm:t>
    </dgm:pt>
    <dgm:pt modelId="{7B5460C8-F1E7-4F44-8BCB-063794F61CC6}" type="sibTrans" cxnId="{CC0B5F07-9966-4C8B-AD0E-5D106907851A}">
      <dgm:prSet/>
      <dgm:spPr/>
      <dgm:t>
        <a:bodyPr/>
        <a:lstStyle/>
        <a:p>
          <a:endParaRPr lang="en-US"/>
        </a:p>
      </dgm:t>
    </dgm:pt>
    <dgm:pt modelId="{6367A0AF-D7B5-41A6-A5DF-41D644811E78}">
      <dgm:prSet/>
      <dgm:spPr/>
      <dgm:t>
        <a:bodyPr/>
        <a:lstStyle/>
        <a:p>
          <a:r>
            <a:rPr lang="en-US" dirty="0">
              <a:latin typeface="Verdana Pro"/>
            </a:rPr>
            <a:t>Self-training (pseudo-labeling)</a:t>
          </a:r>
        </a:p>
      </dgm:t>
    </dgm:pt>
    <dgm:pt modelId="{E4B457B4-21D2-4FCA-93BF-1DCEFE110A1E}" type="parTrans" cxnId="{99AA0CFB-0AF6-42C8-B56B-6F7EC443B72F}">
      <dgm:prSet/>
      <dgm:spPr/>
      <dgm:t>
        <a:bodyPr/>
        <a:lstStyle/>
        <a:p>
          <a:endParaRPr lang="en-US"/>
        </a:p>
      </dgm:t>
    </dgm:pt>
    <dgm:pt modelId="{01C56331-DA97-4F99-A0C1-B58C18B4A2AA}" type="sibTrans" cxnId="{99AA0CFB-0AF6-42C8-B56B-6F7EC443B72F}">
      <dgm:prSet/>
      <dgm:spPr/>
      <dgm:t>
        <a:bodyPr/>
        <a:lstStyle/>
        <a:p>
          <a:endParaRPr lang="en-US"/>
        </a:p>
      </dgm:t>
    </dgm:pt>
    <dgm:pt modelId="{23818B13-AC94-49AA-B2DA-2F3826000F4F}">
      <dgm:prSet/>
      <dgm:spPr/>
      <dgm:t>
        <a:bodyPr/>
        <a:lstStyle/>
        <a:p>
          <a:r>
            <a:rPr lang="en-US" b="1">
              <a:latin typeface="Verdana Pro"/>
            </a:rPr>
            <a:t>Applications</a:t>
          </a:r>
          <a:endParaRPr lang="en-US">
            <a:latin typeface="Verdana Pro"/>
          </a:endParaRPr>
        </a:p>
      </dgm:t>
    </dgm:pt>
    <dgm:pt modelId="{523C3075-3091-465A-AB10-3B58F460C665}" type="parTrans" cxnId="{11EEACE9-DFBD-46EE-B63B-4D16DB6CD9FB}">
      <dgm:prSet/>
      <dgm:spPr/>
      <dgm:t>
        <a:bodyPr/>
        <a:lstStyle/>
        <a:p>
          <a:endParaRPr lang="en-US"/>
        </a:p>
      </dgm:t>
    </dgm:pt>
    <dgm:pt modelId="{6D0807A0-6F77-46DA-BEE9-CC027AF3DD43}" type="sibTrans" cxnId="{11EEACE9-DFBD-46EE-B63B-4D16DB6CD9FB}">
      <dgm:prSet/>
      <dgm:spPr/>
      <dgm:t>
        <a:bodyPr/>
        <a:lstStyle/>
        <a:p>
          <a:endParaRPr lang="en-US"/>
        </a:p>
      </dgm:t>
    </dgm:pt>
    <dgm:pt modelId="{48E2E9EC-9B57-46E4-9EA8-1B8A505A6F3E}">
      <dgm:prSet/>
      <dgm:spPr/>
      <dgm:t>
        <a:bodyPr/>
        <a:lstStyle/>
        <a:p>
          <a:r>
            <a:rPr lang="en-US">
              <a:latin typeface="Verdana Pro"/>
            </a:rPr>
            <a:t>Image and speech recognition where labeling data is costly.</a:t>
          </a:r>
        </a:p>
      </dgm:t>
    </dgm:pt>
    <dgm:pt modelId="{49619642-4917-49BB-BB37-CBC4CFB5BC25}" type="parTrans" cxnId="{CBB569B3-995B-484B-8056-3A85891C2D21}">
      <dgm:prSet/>
      <dgm:spPr/>
      <dgm:t>
        <a:bodyPr/>
        <a:lstStyle/>
        <a:p>
          <a:endParaRPr lang="en-US"/>
        </a:p>
      </dgm:t>
    </dgm:pt>
    <dgm:pt modelId="{FA996B8A-FAAB-4B9C-AA96-88491C76FF73}" type="sibTrans" cxnId="{CBB569B3-995B-484B-8056-3A85891C2D21}">
      <dgm:prSet/>
      <dgm:spPr/>
      <dgm:t>
        <a:bodyPr/>
        <a:lstStyle/>
        <a:p>
          <a:endParaRPr lang="en-US"/>
        </a:p>
      </dgm:t>
    </dgm:pt>
    <dgm:pt modelId="{5461E453-4F3C-4C68-8C1A-A332B7F2EF4B}">
      <dgm:prSet/>
      <dgm:spPr/>
      <dgm:t>
        <a:bodyPr/>
        <a:lstStyle/>
        <a:p>
          <a:r>
            <a:rPr lang="en-US">
              <a:latin typeface="Verdana Pro"/>
            </a:rPr>
            <a:t>Bioinformatics, where labeled samples are hard to come by.</a:t>
          </a:r>
        </a:p>
      </dgm:t>
    </dgm:pt>
    <dgm:pt modelId="{44EB833B-2B0B-4F1D-B2EF-1DF9AF5644B2}" type="parTrans" cxnId="{6B58B618-7C3A-46BD-9D73-B6E04E8C252C}">
      <dgm:prSet/>
      <dgm:spPr/>
      <dgm:t>
        <a:bodyPr/>
        <a:lstStyle/>
        <a:p>
          <a:endParaRPr lang="en-US"/>
        </a:p>
      </dgm:t>
    </dgm:pt>
    <dgm:pt modelId="{1A589780-C955-43E9-BA44-BD921A278F4B}" type="sibTrans" cxnId="{6B58B618-7C3A-46BD-9D73-B6E04E8C252C}">
      <dgm:prSet/>
      <dgm:spPr/>
      <dgm:t>
        <a:bodyPr/>
        <a:lstStyle/>
        <a:p>
          <a:endParaRPr lang="en-US"/>
        </a:p>
      </dgm:t>
    </dgm:pt>
    <dgm:pt modelId="{A3495F97-C832-41A7-8E07-AA6D5DE7B401}">
      <dgm:prSet phldr="0"/>
      <dgm:spPr/>
      <dgm:t>
        <a:bodyPr/>
        <a:lstStyle/>
        <a:p>
          <a:pPr rtl="0"/>
          <a:r>
            <a:rPr lang="en-US" b="0">
              <a:latin typeface="Verdana Pro"/>
            </a:rPr>
            <a:t>Small</a:t>
          </a:r>
          <a:r>
            <a:rPr lang="en-US">
              <a:latin typeface="Verdana Pro"/>
            </a:rPr>
            <a:t> labeled and large unlabeled data.</a:t>
          </a:r>
        </a:p>
      </dgm:t>
    </dgm:pt>
    <dgm:pt modelId="{252486FF-BBBE-4A2A-B45F-1E39011F97C7}" type="parTrans" cxnId="{1EB6F0F0-BF03-46AE-A117-42F3B792147C}">
      <dgm:prSet/>
      <dgm:spPr/>
      <dgm:t>
        <a:bodyPr/>
        <a:lstStyle/>
        <a:p>
          <a:endParaRPr lang="en-US"/>
        </a:p>
      </dgm:t>
    </dgm:pt>
    <dgm:pt modelId="{5618E4A5-6CA7-4B71-A361-DCCE8F30BF63}" type="sibTrans" cxnId="{1EB6F0F0-BF03-46AE-A117-42F3B792147C}">
      <dgm:prSet/>
      <dgm:spPr/>
      <dgm:t>
        <a:bodyPr/>
        <a:lstStyle/>
        <a:p>
          <a:endParaRPr lang="en-US"/>
        </a:p>
      </dgm:t>
    </dgm:pt>
    <dgm:pt modelId="{27597E43-641D-471F-B4B8-BD328B977E79}">
      <dgm:prSet phldr="0"/>
      <dgm:spPr/>
      <dgm:t>
        <a:bodyPr/>
        <a:lstStyle/>
        <a:p>
          <a:r>
            <a:rPr lang="en-US" b="0">
              <a:latin typeface="Verdana Pro"/>
            </a:rPr>
            <a:t>Better model accuracy</a:t>
          </a:r>
        </a:p>
      </dgm:t>
    </dgm:pt>
    <dgm:pt modelId="{EC824A0D-74D8-400C-AA70-CF7BD2C7C123}" type="parTrans" cxnId="{6FE945E8-26B8-4D67-ACD9-C1E4AD016828}">
      <dgm:prSet/>
      <dgm:spPr/>
      <dgm:t>
        <a:bodyPr/>
        <a:lstStyle/>
        <a:p>
          <a:endParaRPr lang="en-US"/>
        </a:p>
      </dgm:t>
    </dgm:pt>
    <dgm:pt modelId="{D3F2A14C-E7DB-4DB4-AC3E-C076615C72A7}" type="sibTrans" cxnId="{6FE945E8-26B8-4D67-ACD9-C1E4AD016828}">
      <dgm:prSet/>
      <dgm:spPr/>
      <dgm:t>
        <a:bodyPr/>
        <a:lstStyle/>
        <a:p>
          <a:endParaRPr lang="en-US"/>
        </a:p>
      </dgm:t>
    </dgm:pt>
    <dgm:pt modelId="{3AFB4D99-B2ED-4261-8F62-3FBCD0070654}">
      <dgm:prSet phldr="0"/>
      <dgm:spPr/>
      <dgm:t>
        <a:bodyPr/>
        <a:lstStyle/>
        <a:p>
          <a:r>
            <a:rPr lang="en-US" b="0">
              <a:latin typeface="Verdana Pro"/>
            </a:rPr>
            <a:t>Improved learning</a:t>
          </a:r>
        </a:p>
      </dgm:t>
    </dgm:pt>
    <dgm:pt modelId="{1A3A862E-2FC1-4A05-A8F5-3E2F2C57C3BE}" type="parTrans" cxnId="{59B400A4-53EB-428B-BBF2-B05D7C11D6FE}">
      <dgm:prSet/>
      <dgm:spPr/>
      <dgm:t>
        <a:bodyPr/>
        <a:lstStyle/>
        <a:p>
          <a:endParaRPr lang="en-US"/>
        </a:p>
      </dgm:t>
    </dgm:pt>
    <dgm:pt modelId="{065C9D0D-1DDB-4A98-A2A0-7B6D60955763}" type="sibTrans" cxnId="{59B400A4-53EB-428B-BBF2-B05D7C11D6FE}">
      <dgm:prSet/>
      <dgm:spPr/>
      <dgm:t>
        <a:bodyPr/>
        <a:lstStyle/>
        <a:p>
          <a:endParaRPr lang="en-US"/>
        </a:p>
      </dgm:t>
    </dgm:pt>
    <dgm:pt modelId="{E394DE0A-8B50-4543-8C41-A66729CDA958}">
      <dgm:prSet phldr="0"/>
      <dgm:spPr/>
      <dgm:t>
        <a:bodyPr/>
        <a:lstStyle/>
        <a:p>
          <a:pPr rtl="0"/>
          <a:r>
            <a:rPr lang="en-US">
              <a:latin typeface="Verdana Pro"/>
            </a:rPr>
            <a:t>Easy use of unlabeled data</a:t>
          </a:r>
        </a:p>
      </dgm:t>
    </dgm:pt>
    <dgm:pt modelId="{FB09C595-E71F-4FD6-B178-BB529691121D}" type="parTrans" cxnId="{E3975C8C-DE9D-41B2-8F1A-204B4CDB1699}">
      <dgm:prSet/>
      <dgm:spPr/>
      <dgm:t>
        <a:bodyPr/>
        <a:lstStyle/>
        <a:p>
          <a:endParaRPr lang="en-US"/>
        </a:p>
      </dgm:t>
    </dgm:pt>
    <dgm:pt modelId="{AB0A2A31-D59C-4C25-8925-2FE74F0C9A45}" type="sibTrans" cxnId="{E3975C8C-DE9D-41B2-8F1A-204B4CDB1699}">
      <dgm:prSet/>
      <dgm:spPr/>
      <dgm:t>
        <a:bodyPr/>
        <a:lstStyle/>
        <a:p>
          <a:endParaRPr lang="en-US"/>
        </a:p>
      </dgm:t>
    </dgm:pt>
    <dgm:pt modelId="{954479E3-202D-46AC-BA5E-AF9038AB439C}" type="pres">
      <dgm:prSet presAssocID="{35F0C686-1EA7-49C6-A5AF-F70C59B7921D}" presName="linear" presStyleCnt="0">
        <dgm:presLayoutVars>
          <dgm:dir/>
          <dgm:animLvl val="lvl"/>
          <dgm:resizeHandles val="exact"/>
        </dgm:presLayoutVars>
      </dgm:prSet>
      <dgm:spPr/>
    </dgm:pt>
    <dgm:pt modelId="{460371BB-2647-41B9-9173-47EECC09B21F}" type="pres">
      <dgm:prSet presAssocID="{40B4E101-60D2-41BC-B2E0-53931666C7A9}" presName="parentLin" presStyleCnt="0"/>
      <dgm:spPr/>
    </dgm:pt>
    <dgm:pt modelId="{DA4D6B68-461C-4399-B876-9B9A31003BB2}" type="pres">
      <dgm:prSet presAssocID="{40B4E101-60D2-41BC-B2E0-53931666C7A9}" presName="parentLeftMargin" presStyleLbl="node1" presStyleIdx="0" presStyleCnt="3"/>
      <dgm:spPr/>
    </dgm:pt>
    <dgm:pt modelId="{99959AAE-6243-44FC-BC58-DDFE16D85330}" type="pres">
      <dgm:prSet presAssocID="{40B4E101-60D2-41BC-B2E0-53931666C7A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9D34BE-2C15-414A-A924-ED83C22C68D5}" type="pres">
      <dgm:prSet presAssocID="{40B4E101-60D2-41BC-B2E0-53931666C7A9}" presName="negativeSpace" presStyleCnt="0"/>
      <dgm:spPr/>
    </dgm:pt>
    <dgm:pt modelId="{99A19496-27BA-456A-B796-1EE946C5C6CF}" type="pres">
      <dgm:prSet presAssocID="{40B4E101-60D2-41BC-B2E0-53931666C7A9}" presName="childText" presStyleLbl="conFgAcc1" presStyleIdx="0" presStyleCnt="3">
        <dgm:presLayoutVars>
          <dgm:bulletEnabled val="1"/>
        </dgm:presLayoutVars>
      </dgm:prSet>
      <dgm:spPr/>
    </dgm:pt>
    <dgm:pt modelId="{F2FAD2DE-BC4A-439B-BE27-80457BB4EF20}" type="pres">
      <dgm:prSet presAssocID="{F83D9E11-E264-4874-8AEB-8CF1AF4A9217}" presName="spaceBetweenRectangles" presStyleCnt="0"/>
      <dgm:spPr/>
    </dgm:pt>
    <dgm:pt modelId="{18349BCA-BEF5-4BFE-BD27-6DE52DF59166}" type="pres">
      <dgm:prSet presAssocID="{911C0F1F-2BBA-43A4-98D7-AE88981767C6}" presName="parentLin" presStyleCnt="0"/>
      <dgm:spPr/>
    </dgm:pt>
    <dgm:pt modelId="{775E308F-F13C-4E56-B038-B5D1B0495BE8}" type="pres">
      <dgm:prSet presAssocID="{911C0F1F-2BBA-43A4-98D7-AE88981767C6}" presName="parentLeftMargin" presStyleLbl="node1" presStyleIdx="0" presStyleCnt="3"/>
      <dgm:spPr/>
    </dgm:pt>
    <dgm:pt modelId="{23EB458D-EDD1-43CD-BA52-79B9F297236A}" type="pres">
      <dgm:prSet presAssocID="{911C0F1F-2BBA-43A4-98D7-AE88981767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CC87719-849E-4628-8324-C6F7FD692398}" type="pres">
      <dgm:prSet presAssocID="{911C0F1F-2BBA-43A4-98D7-AE88981767C6}" presName="negativeSpace" presStyleCnt="0"/>
      <dgm:spPr/>
    </dgm:pt>
    <dgm:pt modelId="{AD47A7A4-BC68-4BC3-A133-EC63585AF174}" type="pres">
      <dgm:prSet presAssocID="{911C0F1F-2BBA-43A4-98D7-AE88981767C6}" presName="childText" presStyleLbl="conFgAcc1" presStyleIdx="1" presStyleCnt="3">
        <dgm:presLayoutVars>
          <dgm:bulletEnabled val="1"/>
        </dgm:presLayoutVars>
      </dgm:prSet>
      <dgm:spPr/>
    </dgm:pt>
    <dgm:pt modelId="{77EB87AD-B5C8-46D7-91B8-B69D048350A1}" type="pres">
      <dgm:prSet presAssocID="{8BBDB01D-0386-41B9-99DF-658B26297318}" presName="spaceBetweenRectangles" presStyleCnt="0"/>
      <dgm:spPr/>
    </dgm:pt>
    <dgm:pt modelId="{C90B6964-30E1-4C3F-B14C-613C634E3085}" type="pres">
      <dgm:prSet presAssocID="{23818B13-AC94-49AA-B2DA-2F3826000F4F}" presName="parentLin" presStyleCnt="0"/>
      <dgm:spPr/>
    </dgm:pt>
    <dgm:pt modelId="{342F9D13-0A6E-47E6-8BC5-4AC6F9FC18B5}" type="pres">
      <dgm:prSet presAssocID="{23818B13-AC94-49AA-B2DA-2F3826000F4F}" presName="parentLeftMargin" presStyleLbl="node1" presStyleIdx="1" presStyleCnt="3"/>
      <dgm:spPr/>
    </dgm:pt>
    <dgm:pt modelId="{C58D976F-CD49-47EE-B10D-7E98CE32336F}" type="pres">
      <dgm:prSet presAssocID="{23818B13-AC94-49AA-B2DA-2F3826000F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66DB4FB-CC44-4DF3-B8C1-111388E6EA8E}" type="pres">
      <dgm:prSet presAssocID="{23818B13-AC94-49AA-B2DA-2F3826000F4F}" presName="negativeSpace" presStyleCnt="0"/>
      <dgm:spPr/>
    </dgm:pt>
    <dgm:pt modelId="{B9C21281-307F-4CBE-B01B-3FFB30F74561}" type="pres">
      <dgm:prSet presAssocID="{23818B13-AC94-49AA-B2DA-2F3826000F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C0B5F07-9966-4C8B-AD0E-5D106907851A}" srcId="{911C0F1F-2BBA-43A4-98D7-AE88981767C6}" destId="{82154985-E73D-4AC1-B57F-770B1FF6D618}" srcOrd="1" destOrd="0" parTransId="{37E9A265-A236-46B0-B705-172F0544AFB9}" sibTransId="{7B5460C8-F1E7-4F44-8BCB-063794F61CC6}"/>
    <dgm:cxn modelId="{45352D14-4F89-445B-988E-680A7233986C}" srcId="{35F0C686-1EA7-49C6-A5AF-F70C59B7921D}" destId="{40B4E101-60D2-41BC-B2E0-53931666C7A9}" srcOrd="0" destOrd="0" parTransId="{8EB7B10F-71F7-4D33-9501-86C09E8A72E6}" sibTransId="{F83D9E11-E264-4874-8AEB-8CF1AF4A9217}"/>
    <dgm:cxn modelId="{6B58B618-7C3A-46BD-9D73-B6E04E8C252C}" srcId="{23818B13-AC94-49AA-B2DA-2F3826000F4F}" destId="{5461E453-4F3C-4C68-8C1A-A332B7F2EF4B}" srcOrd="2" destOrd="0" parTransId="{44EB833B-2B0B-4F1D-B2EF-1DF9AF5644B2}" sibTransId="{1A589780-C955-43E9-BA44-BD921A278F4B}"/>
    <dgm:cxn modelId="{8E87F82F-B6EE-438E-9E96-3DE841221B5C}" type="presOf" srcId="{70941E68-23A7-44E5-BA72-07ACF3E7774B}" destId="{AD47A7A4-BC68-4BC3-A133-EC63585AF174}" srcOrd="0" destOrd="0" presId="urn:microsoft.com/office/officeart/2005/8/layout/list1"/>
    <dgm:cxn modelId="{18DCA73F-350F-4A7D-BCB8-3F2251A47C21}" type="presOf" srcId="{6367A0AF-D7B5-41A6-A5DF-41D644811E78}" destId="{AD47A7A4-BC68-4BC3-A133-EC63585AF174}" srcOrd="0" destOrd="2" presId="urn:microsoft.com/office/officeart/2005/8/layout/list1"/>
    <dgm:cxn modelId="{3C4EBA40-2954-40A6-9DBC-E1A6A1CAEF26}" type="presOf" srcId="{48E2E9EC-9B57-46E4-9EA8-1B8A505A6F3E}" destId="{B9C21281-307F-4CBE-B01B-3FFB30F74561}" srcOrd="0" destOrd="1" presId="urn:microsoft.com/office/officeart/2005/8/layout/list1"/>
    <dgm:cxn modelId="{9B79F64A-00D9-4F9D-98FA-01AA5101E1E7}" type="presOf" srcId="{82154985-E73D-4AC1-B57F-770B1FF6D618}" destId="{AD47A7A4-BC68-4BC3-A133-EC63585AF174}" srcOrd="0" destOrd="1" presId="urn:microsoft.com/office/officeart/2005/8/layout/list1"/>
    <dgm:cxn modelId="{767BFD59-D0DB-4048-9179-0E401988256F}" type="presOf" srcId="{911C0F1F-2BBA-43A4-98D7-AE88981767C6}" destId="{23EB458D-EDD1-43CD-BA52-79B9F297236A}" srcOrd="1" destOrd="0" presId="urn:microsoft.com/office/officeart/2005/8/layout/list1"/>
    <dgm:cxn modelId="{3EAE7864-21E9-4AA0-AD6D-276CA7A2E885}" type="presOf" srcId="{5461E453-4F3C-4C68-8C1A-A332B7F2EF4B}" destId="{B9C21281-307F-4CBE-B01B-3FFB30F74561}" srcOrd="0" destOrd="2" presId="urn:microsoft.com/office/officeart/2005/8/layout/list1"/>
    <dgm:cxn modelId="{3B0CBB74-743D-4145-81DF-1D381CA602B4}" type="presOf" srcId="{911C0F1F-2BBA-43A4-98D7-AE88981767C6}" destId="{775E308F-F13C-4E56-B038-B5D1B0495BE8}" srcOrd="0" destOrd="0" presId="urn:microsoft.com/office/officeart/2005/8/layout/list1"/>
    <dgm:cxn modelId="{92E8CE77-C655-4935-8A4C-E62730812355}" type="presOf" srcId="{E394DE0A-8B50-4543-8C41-A66729CDA958}" destId="{B9C21281-307F-4CBE-B01B-3FFB30F74561}" srcOrd="0" destOrd="0" presId="urn:microsoft.com/office/officeart/2005/8/layout/list1"/>
    <dgm:cxn modelId="{3DCAAD7E-F313-4746-893B-F5D4709E903E}" srcId="{35F0C686-1EA7-49C6-A5AF-F70C59B7921D}" destId="{911C0F1F-2BBA-43A4-98D7-AE88981767C6}" srcOrd="1" destOrd="0" parTransId="{6A1D18AF-D387-480F-A5A9-732FB4E2863E}" sibTransId="{8BBDB01D-0386-41B9-99DF-658B26297318}"/>
    <dgm:cxn modelId="{E3975C8C-DE9D-41B2-8F1A-204B4CDB1699}" srcId="{23818B13-AC94-49AA-B2DA-2F3826000F4F}" destId="{E394DE0A-8B50-4543-8C41-A66729CDA958}" srcOrd="0" destOrd="0" parTransId="{FB09C595-E71F-4FD6-B178-BB529691121D}" sibTransId="{AB0A2A31-D59C-4C25-8925-2FE74F0C9A45}"/>
    <dgm:cxn modelId="{90CBAF96-4871-42EE-81AF-F2E489E075E8}" srcId="{911C0F1F-2BBA-43A4-98D7-AE88981767C6}" destId="{70941E68-23A7-44E5-BA72-07ACF3E7774B}" srcOrd="0" destOrd="0" parTransId="{66FD1ED3-DD09-428D-A04D-4A0A791F5501}" sibTransId="{3220DE44-92C4-4BD5-BF36-C8DBC2EB3257}"/>
    <dgm:cxn modelId="{FE88639C-37D6-4EB7-ABDA-7207F64F1316}" type="presOf" srcId="{A3495F97-C832-41A7-8E07-AA6D5DE7B401}" destId="{99A19496-27BA-456A-B796-1EE946C5C6CF}" srcOrd="0" destOrd="0" presId="urn:microsoft.com/office/officeart/2005/8/layout/list1"/>
    <dgm:cxn modelId="{97E1B8A3-83B8-4256-855F-49A50837A6DD}" type="presOf" srcId="{40B4E101-60D2-41BC-B2E0-53931666C7A9}" destId="{DA4D6B68-461C-4399-B876-9B9A31003BB2}" srcOrd="0" destOrd="0" presId="urn:microsoft.com/office/officeart/2005/8/layout/list1"/>
    <dgm:cxn modelId="{59B400A4-53EB-428B-BBF2-B05D7C11D6FE}" srcId="{40B4E101-60D2-41BC-B2E0-53931666C7A9}" destId="{3AFB4D99-B2ED-4261-8F62-3FBCD0070654}" srcOrd="1" destOrd="0" parTransId="{1A3A862E-2FC1-4A05-A8F5-3E2F2C57C3BE}" sibTransId="{065C9D0D-1DDB-4A98-A2A0-7B6D60955763}"/>
    <dgm:cxn modelId="{C0A993B0-7101-4B12-B5D9-559B7709C020}" type="presOf" srcId="{40B4E101-60D2-41BC-B2E0-53931666C7A9}" destId="{99959AAE-6243-44FC-BC58-DDFE16D85330}" srcOrd="1" destOrd="0" presId="urn:microsoft.com/office/officeart/2005/8/layout/list1"/>
    <dgm:cxn modelId="{CBB569B3-995B-484B-8056-3A85891C2D21}" srcId="{23818B13-AC94-49AA-B2DA-2F3826000F4F}" destId="{48E2E9EC-9B57-46E4-9EA8-1B8A505A6F3E}" srcOrd="1" destOrd="0" parTransId="{49619642-4917-49BB-BB37-CBC4CFB5BC25}" sibTransId="{FA996B8A-FAAB-4B9C-AA96-88491C76FF73}"/>
    <dgm:cxn modelId="{A634D2B5-11A2-4F93-8D90-F0E13338DC75}" type="presOf" srcId="{27597E43-641D-471F-B4B8-BD328B977E79}" destId="{99A19496-27BA-456A-B796-1EE946C5C6CF}" srcOrd="0" destOrd="2" presId="urn:microsoft.com/office/officeart/2005/8/layout/list1"/>
    <dgm:cxn modelId="{361006C9-FCC7-46E9-8F42-DCB66C33B65C}" type="presOf" srcId="{35F0C686-1EA7-49C6-A5AF-F70C59B7921D}" destId="{954479E3-202D-46AC-BA5E-AF9038AB439C}" srcOrd="0" destOrd="0" presId="urn:microsoft.com/office/officeart/2005/8/layout/list1"/>
    <dgm:cxn modelId="{59970BCA-E298-4FF3-A3D1-43E7FE4CC0D7}" type="presOf" srcId="{3AFB4D99-B2ED-4261-8F62-3FBCD0070654}" destId="{99A19496-27BA-456A-B796-1EE946C5C6CF}" srcOrd="0" destOrd="1" presId="urn:microsoft.com/office/officeart/2005/8/layout/list1"/>
    <dgm:cxn modelId="{B62B55D4-DD74-4F54-B3AF-5FC3F9EA8F18}" type="presOf" srcId="{23818B13-AC94-49AA-B2DA-2F3826000F4F}" destId="{C58D976F-CD49-47EE-B10D-7E98CE32336F}" srcOrd="1" destOrd="0" presId="urn:microsoft.com/office/officeart/2005/8/layout/list1"/>
    <dgm:cxn modelId="{CE2504DC-C904-4F93-9972-71826F276364}" type="presOf" srcId="{23818B13-AC94-49AA-B2DA-2F3826000F4F}" destId="{342F9D13-0A6E-47E6-8BC5-4AC6F9FC18B5}" srcOrd="0" destOrd="0" presId="urn:microsoft.com/office/officeart/2005/8/layout/list1"/>
    <dgm:cxn modelId="{6FE945E8-26B8-4D67-ACD9-C1E4AD016828}" srcId="{40B4E101-60D2-41BC-B2E0-53931666C7A9}" destId="{27597E43-641D-471F-B4B8-BD328B977E79}" srcOrd="2" destOrd="0" parTransId="{EC824A0D-74D8-400C-AA70-CF7BD2C7C123}" sibTransId="{D3F2A14C-E7DB-4DB4-AC3E-C076615C72A7}"/>
    <dgm:cxn modelId="{11EEACE9-DFBD-46EE-B63B-4D16DB6CD9FB}" srcId="{35F0C686-1EA7-49C6-A5AF-F70C59B7921D}" destId="{23818B13-AC94-49AA-B2DA-2F3826000F4F}" srcOrd="2" destOrd="0" parTransId="{523C3075-3091-465A-AB10-3B58F460C665}" sibTransId="{6D0807A0-6F77-46DA-BEE9-CC027AF3DD43}"/>
    <dgm:cxn modelId="{1EB6F0F0-BF03-46AE-A117-42F3B792147C}" srcId="{40B4E101-60D2-41BC-B2E0-53931666C7A9}" destId="{A3495F97-C832-41A7-8E07-AA6D5DE7B401}" srcOrd="0" destOrd="0" parTransId="{252486FF-BBBE-4A2A-B45F-1E39011F97C7}" sibTransId="{5618E4A5-6CA7-4B71-A361-DCCE8F30BF63}"/>
    <dgm:cxn modelId="{99AA0CFB-0AF6-42C8-B56B-6F7EC443B72F}" srcId="{911C0F1F-2BBA-43A4-98D7-AE88981767C6}" destId="{6367A0AF-D7B5-41A6-A5DF-41D644811E78}" srcOrd="2" destOrd="0" parTransId="{E4B457B4-21D2-4FCA-93BF-1DCEFE110A1E}" sibTransId="{01C56331-DA97-4F99-A0C1-B58C18B4A2AA}"/>
    <dgm:cxn modelId="{3A692CF2-2F95-471A-92EE-876DEEA262CF}" type="presParOf" srcId="{954479E3-202D-46AC-BA5E-AF9038AB439C}" destId="{460371BB-2647-41B9-9173-47EECC09B21F}" srcOrd="0" destOrd="0" presId="urn:microsoft.com/office/officeart/2005/8/layout/list1"/>
    <dgm:cxn modelId="{28B03FB8-61FD-4341-BE97-FAEB7660AA10}" type="presParOf" srcId="{460371BB-2647-41B9-9173-47EECC09B21F}" destId="{DA4D6B68-461C-4399-B876-9B9A31003BB2}" srcOrd="0" destOrd="0" presId="urn:microsoft.com/office/officeart/2005/8/layout/list1"/>
    <dgm:cxn modelId="{79B994ED-B159-4392-8940-9C676AFB732D}" type="presParOf" srcId="{460371BB-2647-41B9-9173-47EECC09B21F}" destId="{99959AAE-6243-44FC-BC58-DDFE16D85330}" srcOrd="1" destOrd="0" presId="urn:microsoft.com/office/officeart/2005/8/layout/list1"/>
    <dgm:cxn modelId="{5BB1DD6C-0C77-408A-B3BE-4DBC03563769}" type="presParOf" srcId="{954479E3-202D-46AC-BA5E-AF9038AB439C}" destId="{5D9D34BE-2C15-414A-A924-ED83C22C68D5}" srcOrd="1" destOrd="0" presId="urn:microsoft.com/office/officeart/2005/8/layout/list1"/>
    <dgm:cxn modelId="{1D033248-71A7-4F1E-B4A6-4B68FFFDDDEC}" type="presParOf" srcId="{954479E3-202D-46AC-BA5E-AF9038AB439C}" destId="{99A19496-27BA-456A-B796-1EE946C5C6CF}" srcOrd="2" destOrd="0" presId="urn:microsoft.com/office/officeart/2005/8/layout/list1"/>
    <dgm:cxn modelId="{3A5B50F0-71F9-4EE1-89CC-C576211D7100}" type="presParOf" srcId="{954479E3-202D-46AC-BA5E-AF9038AB439C}" destId="{F2FAD2DE-BC4A-439B-BE27-80457BB4EF20}" srcOrd="3" destOrd="0" presId="urn:microsoft.com/office/officeart/2005/8/layout/list1"/>
    <dgm:cxn modelId="{689234C2-1C9B-4914-BBFC-7D2C3A6FA610}" type="presParOf" srcId="{954479E3-202D-46AC-BA5E-AF9038AB439C}" destId="{18349BCA-BEF5-4BFE-BD27-6DE52DF59166}" srcOrd="4" destOrd="0" presId="urn:microsoft.com/office/officeart/2005/8/layout/list1"/>
    <dgm:cxn modelId="{D60A6B51-9697-44A2-867B-11ACD657AD38}" type="presParOf" srcId="{18349BCA-BEF5-4BFE-BD27-6DE52DF59166}" destId="{775E308F-F13C-4E56-B038-B5D1B0495BE8}" srcOrd="0" destOrd="0" presId="urn:microsoft.com/office/officeart/2005/8/layout/list1"/>
    <dgm:cxn modelId="{9D227D9C-4911-4BEB-A334-44A86BFEC299}" type="presParOf" srcId="{18349BCA-BEF5-4BFE-BD27-6DE52DF59166}" destId="{23EB458D-EDD1-43CD-BA52-79B9F297236A}" srcOrd="1" destOrd="0" presId="urn:microsoft.com/office/officeart/2005/8/layout/list1"/>
    <dgm:cxn modelId="{716B4C19-7A05-478C-92A9-A911FAF556F1}" type="presParOf" srcId="{954479E3-202D-46AC-BA5E-AF9038AB439C}" destId="{BCC87719-849E-4628-8324-C6F7FD692398}" srcOrd="5" destOrd="0" presId="urn:microsoft.com/office/officeart/2005/8/layout/list1"/>
    <dgm:cxn modelId="{5CD8AC59-A50B-4DBD-BDB1-CF441AB0BA0D}" type="presParOf" srcId="{954479E3-202D-46AC-BA5E-AF9038AB439C}" destId="{AD47A7A4-BC68-4BC3-A133-EC63585AF174}" srcOrd="6" destOrd="0" presId="urn:microsoft.com/office/officeart/2005/8/layout/list1"/>
    <dgm:cxn modelId="{254B3CCB-7109-46B6-96DF-D856247A59CE}" type="presParOf" srcId="{954479E3-202D-46AC-BA5E-AF9038AB439C}" destId="{77EB87AD-B5C8-46D7-91B8-B69D048350A1}" srcOrd="7" destOrd="0" presId="urn:microsoft.com/office/officeart/2005/8/layout/list1"/>
    <dgm:cxn modelId="{5EFFED3C-6030-454E-89D8-574F9E7927AF}" type="presParOf" srcId="{954479E3-202D-46AC-BA5E-AF9038AB439C}" destId="{C90B6964-30E1-4C3F-B14C-613C634E3085}" srcOrd="8" destOrd="0" presId="urn:microsoft.com/office/officeart/2005/8/layout/list1"/>
    <dgm:cxn modelId="{28B4F774-B070-4A8F-B880-B948444C4448}" type="presParOf" srcId="{C90B6964-30E1-4C3F-B14C-613C634E3085}" destId="{342F9D13-0A6E-47E6-8BC5-4AC6F9FC18B5}" srcOrd="0" destOrd="0" presId="urn:microsoft.com/office/officeart/2005/8/layout/list1"/>
    <dgm:cxn modelId="{BA67406E-5C62-4E56-8C86-41B76DBF0A37}" type="presParOf" srcId="{C90B6964-30E1-4C3F-B14C-613C634E3085}" destId="{C58D976F-CD49-47EE-B10D-7E98CE32336F}" srcOrd="1" destOrd="0" presId="urn:microsoft.com/office/officeart/2005/8/layout/list1"/>
    <dgm:cxn modelId="{B87EE863-8C3F-4211-84F0-05E509AD5127}" type="presParOf" srcId="{954479E3-202D-46AC-BA5E-AF9038AB439C}" destId="{C66DB4FB-CC44-4DF3-B8C1-111388E6EA8E}" srcOrd="9" destOrd="0" presId="urn:microsoft.com/office/officeart/2005/8/layout/list1"/>
    <dgm:cxn modelId="{77DDC6F3-F02C-45FB-AD7D-B9A6100A99BD}" type="presParOf" srcId="{954479E3-202D-46AC-BA5E-AF9038AB439C}" destId="{B9C21281-307F-4CBE-B01B-3FFB30F7456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F1EAA7-5192-4340-A815-E187A26829BF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F240D7-B96F-4311-A73F-3D801337BECC}">
      <dgm:prSet phldr="0"/>
      <dgm:spPr/>
      <dgm:t>
        <a:bodyPr/>
        <a:lstStyle/>
        <a:p>
          <a:pPr>
            <a:defRPr b="1"/>
          </a:pPr>
          <a:r>
            <a:rPr lang="en-US" dirty="0">
              <a:latin typeface="Arial"/>
              <a:cs typeface="Arial"/>
            </a:rPr>
            <a:t>What is it: </a:t>
          </a:r>
        </a:p>
      </dgm:t>
    </dgm:pt>
    <dgm:pt modelId="{93922CCD-E068-49F1-A893-DA46F3FEBB69}" type="parTrans" cxnId="{6A18215D-9EF1-4BFE-A6B9-EBB6D1DD1BAB}">
      <dgm:prSet/>
      <dgm:spPr/>
    </dgm:pt>
    <dgm:pt modelId="{6AF2D432-1EEB-4015-A097-F7709CE209B2}" type="sibTrans" cxnId="{6A18215D-9EF1-4BFE-A6B9-EBB6D1DD1BAB}">
      <dgm:prSet/>
      <dgm:spPr/>
      <dgm:t>
        <a:bodyPr/>
        <a:lstStyle/>
        <a:p>
          <a:endParaRPr lang="en-US"/>
        </a:p>
      </dgm:t>
    </dgm:pt>
    <dgm:pt modelId="{77EA8F4E-BF4B-4B23-9995-785AFDDB1E78}">
      <dgm:prSet phldr="0"/>
      <dgm:spPr/>
      <dgm:t>
        <a:bodyPr/>
        <a:lstStyle/>
        <a:p>
          <a:r>
            <a:rPr lang="en-US" dirty="0">
              <a:latin typeface="Arial"/>
              <a:cs typeface="Arial"/>
            </a:rPr>
            <a:t>Model developed for one task is reused as the starting point for a model on a second task. </a:t>
          </a:r>
        </a:p>
      </dgm:t>
    </dgm:pt>
    <dgm:pt modelId="{68EA4295-CADB-4903-8232-64579AE141E6}" type="parTrans" cxnId="{35FFE0C0-9D87-439C-B8CE-FDA5B9861880}">
      <dgm:prSet/>
      <dgm:spPr/>
    </dgm:pt>
    <dgm:pt modelId="{1367116F-4385-4BB7-AB28-385D8654A9E8}" type="sibTrans" cxnId="{35FFE0C0-9D87-439C-B8CE-FDA5B9861880}">
      <dgm:prSet/>
      <dgm:spPr/>
      <dgm:t>
        <a:bodyPr/>
        <a:lstStyle/>
        <a:p>
          <a:endParaRPr lang="en-US"/>
        </a:p>
      </dgm:t>
    </dgm:pt>
    <dgm:pt modelId="{E23503C1-0A81-406F-86BC-2132FD490C01}">
      <dgm:prSet phldr="0"/>
      <dgm:spPr/>
      <dgm:t>
        <a:bodyPr/>
        <a:lstStyle/>
        <a:p>
          <a:pPr>
            <a:defRPr b="1"/>
          </a:pPr>
          <a:r>
            <a:rPr lang="en-US" dirty="0">
              <a:latin typeface="Arial"/>
              <a:cs typeface="Arial"/>
            </a:rPr>
            <a:t>How it works: </a:t>
          </a:r>
        </a:p>
      </dgm:t>
    </dgm:pt>
    <dgm:pt modelId="{C3587F79-999B-4D7B-A005-9209CD1AFC25}" type="parTrans" cxnId="{10B8D8DF-31E1-4174-BD82-95DE5714C3A2}">
      <dgm:prSet/>
      <dgm:spPr/>
    </dgm:pt>
    <dgm:pt modelId="{37199E25-E2DC-4BFC-92E2-83B6B157C3C2}" type="sibTrans" cxnId="{10B8D8DF-31E1-4174-BD82-95DE5714C3A2}">
      <dgm:prSet/>
      <dgm:spPr/>
      <dgm:t>
        <a:bodyPr/>
        <a:lstStyle/>
        <a:p>
          <a:endParaRPr lang="en-US"/>
        </a:p>
      </dgm:t>
    </dgm:pt>
    <dgm:pt modelId="{5862420C-1AFE-48A5-AC9C-108B037965FB}">
      <dgm:prSet phldr="0"/>
      <dgm:spPr/>
      <dgm:t>
        <a:bodyPr/>
        <a:lstStyle/>
        <a:p>
          <a:r>
            <a:rPr lang="en-US" dirty="0">
              <a:latin typeface="Arial"/>
              <a:cs typeface="Arial"/>
            </a:rPr>
            <a:t>Instead of starting the learning process from scratch, the model will start from patterns learned from a previous task.</a:t>
          </a:r>
        </a:p>
      </dgm:t>
    </dgm:pt>
    <dgm:pt modelId="{CDD92D18-DC0D-461F-B4EC-A41262A543C2}" type="parTrans" cxnId="{5A59BD17-1719-422E-B332-E3655B618CB9}">
      <dgm:prSet/>
      <dgm:spPr/>
    </dgm:pt>
    <dgm:pt modelId="{74547B5D-2833-4E8E-8D9A-D3CADE809C4C}" type="sibTrans" cxnId="{5A59BD17-1719-422E-B332-E3655B618CB9}">
      <dgm:prSet/>
      <dgm:spPr/>
      <dgm:t>
        <a:bodyPr/>
        <a:lstStyle/>
        <a:p>
          <a:endParaRPr lang="en-US"/>
        </a:p>
      </dgm:t>
    </dgm:pt>
    <dgm:pt modelId="{EE2CD33A-70B9-4AE2-A44D-3EB9E99707CC}">
      <dgm:prSet phldr="0"/>
      <dgm:spPr/>
      <dgm:t>
        <a:bodyPr/>
        <a:lstStyle/>
        <a:p>
          <a:pPr>
            <a:defRPr b="1"/>
          </a:pPr>
          <a:r>
            <a:rPr lang="en-US" dirty="0">
              <a:latin typeface="Arial"/>
              <a:cs typeface="Arial"/>
            </a:rPr>
            <a:t>Examples: </a:t>
          </a:r>
          <a:endParaRPr lang="en-US" dirty="0"/>
        </a:p>
      </dgm:t>
    </dgm:pt>
    <dgm:pt modelId="{0340E647-8AE0-482E-B6A3-60E2ED70E09A}" type="parTrans" cxnId="{1CA01E73-D0DA-43CD-8903-5D1F191FDEA1}">
      <dgm:prSet/>
      <dgm:spPr/>
    </dgm:pt>
    <dgm:pt modelId="{9F9C11C5-B381-4F3B-8506-D0671C1D6C5B}" type="sibTrans" cxnId="{1CA01E73-D0DA-43CD-8903-5D1F191FDEA1}">
      <dgm:prSet/>
      <dgm:spPr/>
      <dgm:t>
        <a:bodyPr/>
        <a:lstStyle/>
        <a:p>
          <a:endParaRPr lang="en-US"/>
        </a:p>
      </dgm:t>
    </dgm:pt>
    <dgm:pt modelId="{1DCEBEB9-14C1-42B1-8E80-4FE82676D492}">
      <dgm:prSet phldr="0"/>
      <dgm:spPr/>
      <dgm:t>
        <a:bodyPr/>
        <a:lstStyle/>
        <a:p>
          <a:r>
            <a:rPr lang="en-US" dirty="0">
              <a:latin typeface="Arial"/>
              <a:cs typeface="Arial"/>
            </a:rPr>
            <a:t>Neural networks with weights pretrained on a vast dataset</a:t>
          </a:r>
        </a:p>
      </dgm:t>
    </dgm:pt>
    <dgm:pt modelId="{A08DBAFF-EAE7-4C91-BD1C-BD28E0E7C135}" type="parTrans" cxnId="{6062D9DA-B5B7-4C0F-AE32-B8DC4891B603}">
      <dgm:prSet/>
      <dgm:spPr/>
    </dgm:pt>
    <dgm:pt modelId="{09ADEF01-BABE-4D58-BD0C-2589BA37474F}" type="sibTrans" cxnId="{6062D9DA-B5B7-4C0F-AE32-B8DC4891B603}">
      <dgm:prSet/>
      <dgm:spPr/>
      <dgm:t>
        <a:bodyPr/>
        <a:lstStyle/>
        <a:p>
          <a:endParaRPr lang="en-US"/>
        </a:p>
      </dgm:t>
    </dgm:pt>
    <dgm:pt modelId="{0D686B5E-7EF6-40F4-AAB6-C6B1861687E7}">
      <dgm:prSet phldr="0"/>
      <dgm:spPr/>
      <dgm:t>
        <a:bodyPr/>
        <a:lstStyle/>
        <a:p>
          <a:r>
            <a:rPr lang="en-US" dirty="0">
              <a:latin typeface="Arial"/>
              <a:cs typeface="Arial"/>
            </a:rPr>
            <a:t>Natural Language Processing (NLP) tasks using models like BERT</a:t>
          </a:r>
        </a:p>
      </dgm:t>
    </dgm:pt>
    <dgm:pt modelId="{5521D512-EF48-4E88-9AF3-9CD2960EA6DC}" type="parTrans" cxnId="{896259E6-6BA4-4549-97BE-32BF5EBB66E4}">
      <dgm:prSet/>
      <dgm:spPr/>
    </dgm:pt>
    <dgm:pt modelId="{BEF53DEB-F531-4ADC-9287-9D85BEBD1814}" type="sibTrans" cxnId="{896259E6-6BA4-4549-97BE-32BF5EBB66E4}">
      <dgm:prSet/>
      <dgm:spPr/>
      <dgm:t>
        <a:bodyPr/>
        <a:lstStyle/>
        <a:p>
          <a:endParaRPr lang="en-US"/>
        </a:p>
      </dgm:t>
    </dgm:pt>
    <dgm:pt modelId="{38EB87BE-E59E-4027-939E-F354A2438045}">
      <dgm:prSet phldr="0"/>
      <dgm:spPr/>
      <dgm:t>
        <a:bodyPr/>
        <a:lstStyle/>
        <a:p>
          <a:r>
            <a:rPr lang="en-US" dirty="0">
              <a:latin typeface="Arial"/>
              <a:cs typeface="Arial"/>
            </a:rPr>
            <a:t>Computer Vision</a:t>
          </a:r>
        </a:p>
      </dgm:t>
    </dgm:pt>
    <dgm:pt modelId="{19C32E53-9A67-4C6A-BDFC-70926DCEE888}" type="parTrans" cxnId="{D7065537-A0D6-4D1F-AA4F-FD371C870E4B}">
      <dgm:prSet/>
      <dgm:spPr/>
    </dgm:pt>
    <dgm:pt modelId="{4B6EBD89-FD46-4F78-8054-2AB4E0A59AD2}" type="sibTrans" cxnId="{D7065537-A0D6-4D1F-AA4F-FD371C870E4B}">
      <dgm:prSet/>
      <dgm:spPr/>
      <dgm:t>
        <a:bodyPr/>
        <a:lstStyle/>
        <a:p>
          <a:endParaRPr lang="en-US"/>
        </a:p>
      </dgm:t>
    </dgm:pt>
    <dgm:pt modelId="{8E97C0C1-8182-4CF8-8989-25098DB401BF}">
      <dgm:prSet phldr="0"/>
      <dgm:spPr/>
      <dgm:t>
        <a:bodyPr/>
        <a:lstStyle/>
        <a:p>
          <a:pPr rtl="0">
            <a:defRPr b="1"/>
          </a:pPr>
          <a:r>
            <a:rPr lang="en-US" dirty="0">
              <a:latin typeface="Arial"/>
              <a:cs typeface="Arial"/>
            </a:rPr>
            <a:t>Why is it Useful </a:t>
          </a:r>
        </a:p>
      </dgm:t>
    </dgm:pt>
    <dgm:pt modelId="{4509108D-AABC-4E65-9B29-48E328BD31A6}" type="parTrans" cxnId="{133B2EB8-5DD0-4CB1-9B90-E5721DCAFD5A}">
      <dgm:prSet/>
      <dgm:spPr/>
    </dgm:pt>
    <dgm:pt modelId="{A6AD928D-7791-4883-934C-0C7EEC77BC32}" type="sibTrans" cxnId="{133B2EB8-5DD0-4CB1-9B90-E5721DCAFD5A}">
      <dgm:prSet/>
      <dgm:spPr/>
    </dgm:pt>
    <dgm:pt modelId="{4B47D94A-7532-461C-94E0-3428A966A628}">
      <dgm:prSet phldr="0"/>
      <dgm:spPr/>
      <dgm:t>
        <a:bodyPr/>
        <a:lstStyle/>
        <a:p>
          <a:pPr rtl="0">
            <a:defRPr b="1"/>
          </a:pPr>
          <a:r>
            <a:rPr lang="en-US" b="0" dirty="0">
              <a:latin typeface="Arial"/>
              <a:cs typeface="Arial"/>
            </a:rPr>
            <a:t>Reduces computation and data to train deep learning models</a:t>
          </a:r>
        </a:p>
      </dgm:t>
    </dgm:pt>
    <dgm:pt modelId="{6829DED5-8857-48BB-8596-355B8307F00C}" type="parTrans" cxnId="{D4EF11BC-9E1C-44AA-B62F-B7ED4A0E66F2}">
      <dgm:prSet/>
      <dgm:spPr/>
    </dgm:pt>
    <dgm:pt modelId="{BC2DAF2E-0840-4952-AE30-E6D038FFAE1F}" type="sibTrans" cxnId="{D4EF11BC-9E1C-44AA-B62F-B7ED4A0E66F2}">
      <dgm:prSet/>
      <dgm:spPr/>
    </dgm:pt>
    <dgm:pt modelId="{A25ADA04-C32C-426C-993D-392E15BC6567}">
      <dgm:prSet phldr="0"/>
      <dgm:spPr/>
      <dgm:t>
        <a:bodyPr/>
        <a:lstStyle/>
        <a:p>
          <a:pPr rtl="0">
            <a:defRPr b="1"/>
          </a:pPr>
          <a:r>
            <a:rPr lang="en-US" b="0" dirty="0">
              <a:latin typeface="Arial"/>
              <a:cs typeface="Arial"/>
            </a:rPr>
            <a:t>Mitigate limited lebeled data problem</a:t>
          </a:r>
        </a:p>
      </dgm:t>
    </dgm:pt>
    <dgm:pt modelId="{79B55119-5AE4-4DD8-8C47-6A84D942C221}" type="parTrans" cxnId="{1506363D-034B-48AB-A9EE-C40F9415582F}">
      <dgm:prSet/>
      <dgm:spPr/>
    </dgm:pt>
    <dgm:pt modelId="{20DB202A-46F2-4F13-9570-FE2398E6A7BC}" type="sibTrans" cxnId="{1506363D-034B-48AB-A9EE-C40F9415582F}">
      <dgm:prSet/>
      <dgm:spPr/>
    </dgm:pt>
    <dgm:pt modelId="{2C142F52-827A-41EA-89D2-502F889B5930}" type="pres">
      <dgm:prSet presAssocID="{31F1EAA7-5192-4340-A815-E187A26829BF}" presName="linear" presStyleCnt="0">
        <dgm:presLayoutVars>
          <dgm:dir/>
          <dgm:animLvl val="lvl"/>
          <dgm:resizeHandles val="exact"/>
        </dgm:presLayoutVars>
      </dgm:prSet>
      <dgm:spPr/>
    </dgm:pt>
    <dgm:pt modelId="{436A0A98-31CE-458A-8575-74FF37DBE8FC}" type="pres">
      <dgm:prSet presAssocID="{B6F240D7-B96F-4311-A73F-3D801337BECC}" presName="parentLin" presStyleCnt="0"/>
      <dgm:spPr/>
    </dgm:pt>
    <dgm:pt modelId="{676DCE9D-3728-4909-AC0E-3D7AFEA1ED6F}" type="pres">
      <dgm:prSet presAssocID="{B6F240D7-B96F-4311-A73F-3D801337BECC}" presName="parentLeftMargin" presStyleLbl="node1" presStyleIdx="0" presStyleCnt="4"/>
      <dgm:spPr/>
    </dgm:pt>
    <dgm:pt modelId="{51B0C542-BFB3-4585-BB89-DACCD95D205E}" type="pres">
      <dgm:prSet presAssocID="{B6F240D7-B96F-4311-A73F-3D801337BE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0C32F97-E046-49E9-BAE0-098B2E201F4B}" type="pres">
      <dgm:prSet presAssocID="{B6F240D7-B96F-4311-A73F-3D801337BECC}" presName="negativeSpace" presStyleCnt="0"/>
      <dgm:spPr/>
    </dgm:pt>
    <dgm:pt modelId="{5E45AAB0-FA6A-46FA-93E9-F926AF6E789C}" type="pres">
      <dgm:prSet presAssocID="{B6F240D7-B96F-4311-A73F-3D801337BECC}" presName="childText" presStyleLbl="conFgAcc1" presStyleIdx="0" presStyleCnt="4">
        <dgm:presLayoutVars>
          <dgm:bulletEnabled val="1"/>
        </dgm:presLayoutVars>
      </dgm:prSet>
      <dgm:spPr/>
    </dgm:pt>
    <dgm:pt modelId="{AD737D83-3A42-4E47-BFBA-415321227CC1}" type="pres">
      <dgm:prSet presAssocID="{6AF2D432-1EEB-4015-A097-F7709CE209B2}" presName="spaceBetweenRectangles" presStyleCnt="0"/>
      <dgm:spPr/>
    </dgm:pt>
    <dgm:pt modelId="{1C7737FF-B93F-4504-A724-AA2F5609EDAD}" type="pres">
      <dgm:prSet presAssocID="{E23503C1-0A81-406F-86BC-2132FD490C01}" presName="parentLin" presStyleCnt="0"/>
      <dgm:spPr/>
    </dgm:pt>
    <dgm:pt modelId="{78377415-0DBF-4CF9-A327-6FB16DAC9964}" type="pres">
      <dgm:prSet presAssocID="{E23503C1-0A81-406F-86BC-2132FD490C01}" presName="parentLeftMargin" presStyleLbl="node1" presStyleIdx="0" presStyleCnt="4"/>
      <dgm:spPr/>
    </dgm:pt>
    <dgm:pt modelId="{02270819-EAA2-4E6E-B4F8-2CF78660996A}" type="pres">
      <dgm:prSet presAssocID="{E23503C1-0A81-406F-86BC-2132FD490C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D457B8B-07F6-492B-B5DC-3D259D549873}" type="pres">
      <dgm:prSet presAssocID="{E23503C1-0A81-406F-86BC-2132FD490C01}" presName="negativeSpace" presStyleCnt="0"/>
      <dgm:spPr/>
    </dgm:pt>
    <dgm:pt modelId="{CCECDCF3-7EBA-4005-ADFB-7ED00F05E71B}" type="pres">
      <dgm:prSet presAssocID="{E23503C1-0A81-406F-86BC-2132FD490C01}" presName="childText" presStyleLbl="conFgAcc1" presStyleIdx="1" presStyleCnt="4">
        <dgm:presLayoutVars>
          <dgm:bulletEnabled val="1"/>
        </dgm:presLayoutVars>
      </dgm:prSet>
      <dgm:spPr/>
    </dgm:pt>
    <dgm:pt modelId="{67220195-DF28-423A-A4C8-257A65EFF0D9}" type="pres">
      <dgm:prSet presAssocID="{37199E25-E2DC-4BFC-92E2-83B6B157C3C2}" presName="spaceBetweenRectangles" presStyleCnt="0"/>
      <dgm:spPr/>
    </dgm:pt>
    <dgm:pt modelId="{ECA001AD-118A-4765-B19D-1F5068FB419B}" type="pres">
      <dgm:prSet presAssocID="{8E97C0C1-8182-4CF8-8989-25098DB401BF}" presName="parentLin" presStyleCnt="0"/>
      <dgm:spPr/>
    </dgm:pt>
    <dgm:pt modelId="{DED17546-E132-4FDF-9FB0-8EB49DF84492}" type="pres">
      <dgm:prSet presAssocID="{8E97C0C1-8182-4CF8-8989-25098DB401BF}" presName="parentLeftMargin" presStyleLbl="node1" presStyleIdx="1" presStyleCnt="4"/>
      <dgm:spPr/>
    </dgm:pt>
    <dgm:pt modelId="{D605D952-B213-4004-9F52-55ECCAB965FF}" type="pres">
      <dgm:prSet presAssocID="{8E97C0C1-8182-4CF8-8989-25098DB401B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02D2F37-E54C-4252-8695-A6B7216AA1F8}" type="pres">
      <dgm:prSet presAssocID="{8E97C0C1-8182-4CF8-8989-25098DB401BF}" presName="negativeSpace" presStyleCnt="0"/>
      <dgm:spPr/>
    </dgm:pt>
    <dgm:pt modelId="{DF18A2DE-2E38-49DD-ACCF-1D9299883AF0}" type="pres">
      <dgm:prSet presAssocID="{8E97C0C1-8182-4CF8-8989-25098DB401BF}" presName="childText" presStyleLbl="conFgAcc1" presStyleIdx="2" presStyleCnt="4">
        <dgm:presLayoutVars>
          <dgm:bulletEnabled val="1"/>
        </dgm:presLayoutVars>
      </dgm:prSet>
      <dgm:spPr/>
    </dgm:pt>
    <dgm:pt modelId="{21DF0AB3-CD3C-4100-8B2B-40B68DB1B49B}" type="pres">
      <dgm:prSet presAssocID="{A6AD928D-7791-4883-934C-0C7EEC77BC32}" presName="spaceBetweenRectangles" presStyleCnt="0"/>
      <dgm:spPr/>
    </dgm:pt>
    <dgm:pt modelId="{E5FD009A-3CC5-4668-82B9-9B10FFAD9898}" type="pres">
      <dgm:prSet presAssocID="{EE2CD33A-70B9-4AE2-A44D-3EB9E99707CC}" presName="parentLin" presStyleCnt="0"/>
      <dgm:spPr/>
    </dgm:pt>
    <dgm:pt modelId="{699CCF5A-741F-4037-A7DB-DF731B9DF92D}" type="pres">
      <dgm:prSet presAssocID="{EE2CD33A-70B9-4AE2-A44D-3EB9E99707CC}" presName="parentLeftMargin" presStyleLbl="node1" presStyleIdx="2" presStyleCnt="4"/>
      <dgm:spPr/>
    </dgm:pt>
    <dgm:pt modelId="{F0C5F2BB-D174-495B-97CA-EB7245ABB7B7}" type="pres">
      <dgm:prSet presAssocID="{EE2CD33A-70B9-4AE2-A44D-3EB9E99707C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C31F477-8A7C-4318-B6B3-50E044D60CA2}" type="pres">
      <dgm:prSet presAssocID="{EE2CD33A-70B9-4AE2-A44D-3EB9E99707CC}" presName="negativeSpace" presStyleCnt="0"/>
      <dgm:spPr/>
    </dgm:pt>
    <dgm:pt modelId="{2BD93000-2FCF-468B-99B9-C5FA054D1AD4}" type="pres">
      <dgm:prSet presAssocID="{EE2CD33A-70B9-4AE2-A44D-3EB9E99707C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CC8106-5179-4F13-9F73-4E1E7C0C5BA7}" type="presOf" srcId="{E23503C1-0A81-406F-86BC-2132FD490C01}" destId="{02270819-EAA2-4E6E-B4F8-2CF78660996A}" srcOrd="1" destOrd="0" presId="urn:microsoft.com/office/officeart/2005/8/layout/list1"/>
    <dgm:cxn modelId="{0BA5AD0B-2EA2-49D5-8FBA-1A793A9588A1}" type="presOf" srcId="{EE2CD33A-70B9-4AE2-A44D-3EB9E99707CC}" destId="{699CCF5A-741F-4037-A7DB-DF731B9DF92D}" srcOrd="0" destOrd="0" presId="urn:microsoft.com/office/officeart/2005/8/layout/list1"/>
    <dgm:cxn modelId="{5A59BD17-1719-422E-B332-E3655B618CB9}" srcId="{E23503C1-0A81-406F-86BC-2132FD490C01}" destId="{5862420C-1AFE-48A5-AC9C-108B037965FB}" srcOrd="0" destOrd="0" parTransId="{CDD92D18-DC0D-461F-B4EC-A41262A543C2}" sibTransId="{74547B5D-2833-4E8E-8D9A-D3CADE809C4C}"/>
    <dgm:cxn modelId="{71A65923-9C5B-41B9-809D-0F34BF905866}" type="presOf" srcId="{8E97C0C1-8182-4CF8-8989-25098DB401BF}" destId="{D605D952-B213-4004-9F52-55ECCAB965FF}" srcOrd="1" destOrd="0" presId="urn:microsoft.com/office/officeart/2005/8/layout/list1"/>
    <dgm:cxn modelId="{21174E26-02A2-4147-A349-BCBB2BCFB9D3}" type="presOf" srcId="{0D686B5E-7EF6-40F4-AAB6-C6B1861687E7}" destId="{2BD93000-2FCF-468B-99B9-C5FA054D1AD4}" srcOrd="0" destOrd="1" presId="urn:microsoft.com/office/officeart/2005/8/layout/list1"/>
    <dgm:cxn modelId="{D7065537-A0D6-4D1F-AA4F-FD371C870E4B}" srcId="{EE2CD33A-70B9-4AE2-A44D-3EB9E99707CC}" destId="{38EB87BE-E59E-4027-939E-F354A2438045}" srcOrd="2" destOrd="0" parTransId="{19C32E53-9A67-4C6A-BDFC-70926DCEE888}" sibTransId="{4B6EBD89-FD46-4F78-8054-2AB4E0A59AD2}"/>
    <dgm:cxn modelId="{7530013C-0FB0-4C45-A47B-DB55AC6AF512}" type="presOf" srcId="{A25ADA04-C32C-426C-993D-392E15BC6567}" destId="{DF18A2DE-2E38-49DD-ACCF-1D9299883AF0}" srcOrd="0" destOrd="1" presId="urn:microsoft.com/office/officeart/2005/8/layout/list1"/>
    <dgm:cxn modelId="{1506363D-034B-48AB-A9EE-C40F9415582F}" srcId="{8E97C0C1-8182-4CF8-8989-25098DB401BF}" destId="{A25ADA04-C32C-426C-993D-392E15BC6567}" srcOrd="1" destOrd="0" parTransId="{79B55119-5AE4-4DD8-8C47-6A84D942C221}" sibTransId="{20DB202A-46F2-4F13-9570-FE2398E6A7BC}"/>
    <dgm:cxn modelId="{2C606B3E-2CF8-449D-A51D-BD126F7EF06D}" type="presOf" srcId="{4B47D94A-7532-461C-94E0-3428A966A628}" destId="{DF18A2DE-2E38-49DD-ACCF-1D9299883AF0}" srcOrd="0" destOrd="0" presId="urn:microsoft.com/office/officeart/2005/8/layout/list1"/>
    <dgm:cxn modelId="{0D13A942-318B-4F71-AF25-9D3F523A68FE}" type="presOf" srcId="{31F1EAA7-5192-4340-A815-E187A26829BF}" destId="{2C142F52-827A-41EA-89D2-502F889B5930}" srcOrd="0" destOrd="0" presId="urn:microsoft.com/office/officeart/2005/8/layout/list1"/>
    <dgm:cxn modelId="{7C6C925A-72AA-4D0E-991F-616E232221DA}" type="presOf" srcId="{8E97C0C1-8182-4CF8-8989-25098DB401BF}" destId="{DED17546-E132-4FDF-9FB0-8EB49DF84492}" srcOrd="0" destOrd="0" presId="urn:microsoft.com/office/officeart/2005/8/layout/list1"/>
    <dgm:cxn modelId="{6A18215D-9EF1-4BFE-A6B9-EBB6D1DD1BAB}" srcId="{31F1EAA7-5192-4340-A815-E187A26829BF}" destId="{B6F240D7-B96F-4311-A73F-3D801337BECC}" srcOrd="0" destOrd="0" parTransId="{93922CCD-E068-49F1-A893-DA46F3FEBB69}" sibTransId="{6AF2D432-1EEB-4015-A097-F7709CE209B2}"/>
    <dgm:cxn modelId="{1CA01E73-D0DA-43CD-8903-5D1F191FDEA1}" srcId="{31F1EAA7-5192-4340-A815-E187A26829BF}" destId="{EE2CD33A-70B9-4AE2-A44D-3EB9E99707CC}" srcOrd="3" destOrd="0" parTransId="{0340E647-8AE0-482E-B6A3-60E2ED70E09A}" sibTransId="{9F9C11C5-B381-4F3B-8506-D0671C1D6C5B}"/>
    <dgm:cxn modelId="{EF590E88-F662-485D-B875-CC7DD2EBC861}" type="presOf" srcId="{E23503C1-0A81-406F-86BC-2132FD490C01}" destId="{78377415-0DBF-4CF9-A327-6FB16DAC9964}" srcOrd="0" destOrd="0" presId="urn:microsoft.com/office/officeart/2005/8/layout/list1"/>
    <dgm:cxn modelId="{DE73328A-B4B6-406C-97D8-AC80F4ECF6CB}" type="presOf" srcId="{B6F240D7-B96F-4311-A73F-3D801337BECC}" destId="{51B0C542-BFB3-4585-BB89-DACCD95D205E}" srcOrd="1" destOrd="0" presId="urn:microsoft.com/office/officeart/2005/8/layout/list1"/>
    <dgm:cxn modelId="{85E1E093-37FE-4CAD-82FC-8702B61FECC6}" type="presOf" srcId="{5862420C-1AFE-48A5-AC9C-108B037965FB}" destId="{CCECDCF3-7EBA-4005-ADFB-7ED00F05E71B}" srcOrd="0" destOrd="0" presId="urn:microsoft.com/office/officeart/2005/8/layout/list1"/>
    <dgm:cxn modelId="{9EA03EB5-8FA9-491E-98A1-DB014CB2DACF}" type="presOf" srcId="{77EA8F4E-BF4B-4B23-9995-785AFDDB1E78}" destId="{5E45AAB0-FA6A-46FA-93E9-F926AF6E789C}" srcOrd="0" destOrd="0" presId="urn:microsoft.com/office/officeart/2005/8/layout/list1"/>
    <dgm:cxn modelId="{133B2EB8-5DD0-4CB1-9B90-E5721DCAFD5A}" srcId="{31F1EAA7-5192-4340-A815-E187A26829BF}" destId="{8E97C0C1-8182-4CF8-8989-25098DB401BF}" srcOrd="2" destOrd="0" parTransId="{4509108D-AABC-4E65-9B29-48E328BD31A6}" sibTransId="{A6AD928D-7791-4883-934C-0C7EEC77BC32}"/>
    <dgm:cxn modelId="{FAE6ECB8-238D-4C8C-A147-57C36FDDE3D4}" type="presOf" srcId="{EE2CD33A-70B9-4AE2-A44D-3EB9E99707CC}" destId="{F0C5F2BB-D174-495B-97CA-EB7245ABB7B7}" srcOrd="1" destOrd="0" presId="urn:microsoft.com/office/officeart/2005/8/layout/list1"/>
    <dgm:cxn modelId="{D4EF11BC-9E1C-44AA-B62F-B7ED4A0E66F2}" srcId="{8E97C0C1-8182-4CF8-8989-25098DB401BF}" destId="{4B47D94A-7532-461C-94E0-3428A966A628}" srcOrd="0" destOrd="0" parTransId="{6829DED5-8857-48BB-8596-355B8307F00C}" sibTransId="{BC2DAF2E-0840-4952-AE30-E6D038FFAE1F}"/>
    <dgm:cxn modelId="{35FFE0C0-9D87-439C-B8CE-FDA5B9861880}" srcId="{B6F240D7-B96F-4311-A73F-3D801337BECC}" destId="{77EA8F4E-BF4B-4B23-9995-785AFDDB1E78}" srcOrd="0" destOrd="0" parTransId="{68EA4295-CADB-4903-8232-64579AE141E6}" sibTransId="{1367116F-4385-4BB7-AB28-385D8654A9E8}"/>
    <dgm:cxn modelId="{5881BDC6-77FA-4307-9374-551F69A8E212}" type="presOf" srcId="{38EB87BE-E59E-4027-939E-F354A2438045}" destId="{2BD93000-2FCF-468B-99B9-C5FA054D1AD4}" srcOrd="0" destOrd="2" presId="urn:microsoft.com/office/officeart/2005/8/layout/list1"/>
    <dgm:cxn modelId="{6062D9DA-B5B7-4C0F-AE32-B8DC4891B603}" srcId="{EE2CD33A-70B9-4AE2-A44D-3EB9E99707CC}" destId="{1DCEBEB9-14C1-42B1-8E80-4FE82676D492}" srcOrd="0" destOrd="0" parTransId="{A08DBAFF-EAE7-4C91-BD1C-BD28E0E7C135}" sibTransId="{09ADEF01-BABE-4D58-BD0C-2589BA37474F}"/>
    <dgm:cxn modelId="{10B8D8DF-31E1-4174-BD82-95DE5714C3A2}" srcId="{31F1EAA7-5192-4340-A815-E187A26829BF}" destId="{E23503C1-0A81-406F-86BC-2132FD490C01}" srcOrd="1" destOrd="0" parTransId="{C3587F79-999B-4D7B-A005-9209CD1AFC25}" sibTransId="{37199E25-E2DC-4BFC-92E2-83B6B157C3C2}"/>
    <dgm:cxn modelId="{5D34A2E2-2694-42AC-893E-086FF80DF618}" type="presOf" srcId="{B6F240D7-B96F-4311-A73F-3D801337BECC}" destId="{676DCE9D-3728-4909-AC0E-3D7AFEA1ED6F}" srcOrd="0" destOrd="0" presId="urn:microsoft.com/office/officeart/2005/8/layout/list1"/>
    <dgm:cxn modelId="{896259E6-6BA4-4549-97BE-32BF5EBB66E4}" srcId="{EE2CD33A-70B9-4AE2-A44D-3EB9E99707CC}" destId="{0D686B5E-7EF6-40F4-AAB6-C6B1861687E7}" srcOrd="1" destOrd="0" parTransId="{5521D512-EF48-4E88-9AF3-9CD2960EA6DC}" sibTransId="{BEF53DEB-F531-4ADC-9287-9D85BEBD1814}"/>
    <dgm:cxn modelId="{780CEAFA-4A12-47CE-8C6B-4239A2199E5F}" type="presOf" srcId="{1DCEBEB9-14C1-42B1-8E80-4FE82676D492}" destId="{2BD93000-2FCF-468B-99B9-C5FA054D1AD4}" srcOrd="0" destOrd="0" presId="urn:microsoft.com/office/officeart/2005/8/layout/list1"/>
    <dgm:cxn modelId="{C05CEB10-CFA1-4DAB-9461-CE75E8A6D0B8}" type="presParOf" srcId="{2C142F52-827A-41EA-89D2-502F889B5930}" destId="{436A0A98-31CE-458A-8575-74FF37DBE8FC}" srcOrd="0" destOrd="0" presId="urn:microsoft.com/office/officeart/2005/8/layout/list1"/>
    <dgm:cxn modelId="{4F7FC22E-DDB5-4166-8091-4261760E9846}" type="presParOf" srcId="{436A0A98-31CE-458A-8575-74FF37DBE8FC}" destId="{676DCE9D-3728-4909-AC0E-3D7AFEA1ED6F}" srcOrd="0" destOrd="0" presId="urn:microsoft.com/office/officeart/2005/8/layout/list1"/>
    <dgm:cxn modelId="{62C98200-8B64-4F0D-9A7C-E312A72D0389}" type="presParOf" srcId="{436A0A98-31CE-458A-8575-74FF37DBE8FC}" destId="{51B0C542-BFB3-4585-BB89-DACCD95D205E}" srcOrd="1" destOrd="0" presId="urn:microsoft.com/office/officeart/2005/8/layout/list1"/>
    <dgm:cxn modelId="{B48D1EC8-EFE8-44C6-AFBA-0D32B778BBA3}" type="presParOf" srcId="{2C142F52-827A-41EA-89D2-502F889B5930}" destId="{D0C32F97-E046-49E9-BAE0-098B2E201F4B}" srcOrd="1" destOrd="0" presId="urn:microsoft.com/office/officeart/2005/8/layout/list1"/>
    <dgm:cxn modelId="{505E354F-48D6-47C3-AE55-EEDD1DFE30DB}" type="presParOf" srcId="{2C142F52-827A-41EA-89D2-502F889B5930}" destId="{5E45AAB0-FA6A-46FA-93E9-F926AF6E789C}" srcOrd="2" destOrd="0" presId="urn:microsoft.com/office/officeart/2005/8/layout/list1"/>
    <dgm:cxn modelId="{FC1ACFA3-751D-4DF0-B9EF-E8BAB3153B54}" type="presParOf" srcId="{2C142F52-827A-41EA-89D2-502F889B5930}" destId="{AD737D83-3A42-4E47-BFBA-415321227CC1}" srcOrd="3" destOrd="0" presId="urn:microsoft.com/office/officeart/2005/8/layout/list1"/>
    <dgm:cxn modelId="{C36D3DDB-1D62-4EA8-964D-FC5C4855CD48}" type="presParOf" srcId="{2C142F52-827A-41EA-89D2-502F889B5930}" destId="{1C7737FF-B93F-4504-A724-AA2F5609EDAD}" srcOrd="4" destOrd="0" presId="urn:microsoft.com/office/officeart/2005/8/layout/list1"/>
    <dgm:cxn modelId="{F449CB6C-7DEB-48E8-BE26-82425938B2F7}" type="presParOf" srcId="{1C7737FF-B93F-4504-A724-AA2F5609EDAD}" destId="{78377415-0DBF-4CF9-A327-6FB16DAC9964}" srcOrd="0" destOrd="0" presId="urn:microsoft.com/office/officeart/2005/8/layout/list1"/>
    <dgm:cxn modelId="{FE2AB678-1BD9-481D-BF4F-8598B4E12C7B}" type="presParOf" srcId="{1C7737FF-B93F-4504-A724-AA2F5609EDAD}" destId="{02270819-EAA2-4E6E-B4F8-2CF78660996A}" srcOrd="1" destOrd="0" presId="urn:microsoft.com/office/officeart/2005/8/layout/list1"/>
    <dgm:cxn modelId="{39431392-B064-4E92-9C2A-DF37828D00BA}" type="presParOf" srcId="{2C142F52-827A-41EA-89D2-502F889B5930}" destId="{AD457B8B-07F6-492B-B5DC-3D259D549873}" srcOrd="5" destOrd="0" presId="urn:microsoft.com/office/officeart/2005/8/layout/list1"/>
    <dgm:cxn modelId="{9AEBA3FC-6FBF-4FDC-B72F-9D83FD754F9E}" type="presParOf" srcId="{2C142F52-827A-41EA-89D2-502F889B5930}" destId="{CCECDCF3-7EBA-4005-ADFB-7ED00F05E71B}" srcOrd="6" destOrd="0" presId="urn:microsoft.com/office/officeart/2005/8/layout/list1"/>
    <dgm:cxn modelId="{97175F57-AA53-43B8-973B-A8E5F2531428}" type="presParOf" srcId="{2C142F52-827A-41EA-89D2-502F889B5930}" destId="{67220195-DF28-423A-A4C8-257A65EFF0D9}" srcOrd="7" destOrd="0" presId="urn:microsoft.com/office/officeart/2005/8/layout/list1"/>
    <dgm:cxn modelId="{62582D86-D7C8-44BE-B4F1-0487D25D1A8C}" type="presParOf" srcId="{2C142F52-827A-41EA-89D2-502F889B5930}" destId="{ECA001AD-118A-4765-B19D-1F5068FB419B}" srcOrd="8" destOrd="0" presId="urn:microsoft.com/office/officeart/2005/8/layout/list1"/>
    <dgm:cxn modelId="{400E536E-197D-4A5C-8A8E-F63818479046}" type="presParOf" srcId="{ECA001AD-118A-4765-B19D-1F5068FB419B}" destId="{DED17546-E132-4FDF-9FB0-8EB49DF84492}" srcOrd="0" destOrd="0" presId="urn:microsoft.com/office/officeart/2005/8/layout/list1"/>
    <dgm:cxn modelId="{3EDA535D-042C-49E1-AE5B-D4380A22BE25}" type="presParOf" srcId="{ECA001AD-118A-4765-B19D-1F5068FB419B}" destId="{D605D952-B213-4004-9F52-55ECCAB965FF}" srcOrd="1" destOrd="0" presId="urn:microsoft.com/office/officeart/2005/8/layout/list1"/>
    <dgm:cxn modelId="{C2C4DDF8-7A06-4FBC-92D6-9FF0CD21B66A}" type="presParOf" srcId="{2C142F52-827A-41EA-89D2-502F889B5930}" destId="{802D2F37-E54C-4252-8695-A6B7216AA1F8}" srcOrd="9" destOrd="0" presId="urn:microsoft.com/office/officeart/2005/8/layout/list1"/>
    <dgm:cxn modelId="{2C5E9273-533B-4B96-BCE9-719110EC46F3}" type="presParOf" srcId="{2C142F52-827A-41EA-89D2-502F889B5930}" destId="{DF18A2DE-2E38-49DD-ACCF-1D9299883AF0}" srcOrd="10" destOrd="0" presId="urn:microsoft.com/office/officeart/2005/8/layout/list1"/>
    <dgm:cxn modelId="{54B7633F-7562-4D2E-A451-5575412D4F71}" type="presParOf" srcId="{2C142F52-827A-41EA-89D2-502F889B5930}" destId="{21DF0AB3-CD3C-4100-8B2B-40B68DB1B49B}" srcOrd="11" destOrd="0" presId="urn:microsoft.com/office/officeart/2005/8/layout/list1"/>
    <dgm:cxn modelId="{5B01F514-F785-4864-9461-3D0FFB1FB860}" type="presParOf" srcId="{2C142F52-827A-41EA-89D2-502F889B5930}" destId="{E5FD009A-3CC5-4668-82B9-9B10FFAD9898}" srcOrd="12" destOrd="0" presId="urn:microsoft.com/office/officeart/2005/8/layout/list1"/>
    <dgm:cxn modelId="{A139F72A-5BE3-4D55-ADE6-DA8F0DF8171B}" type="presParOf" srcId="{E5FD009A-3CC5-4668-82B9-9B10FFAD9898}" destId="{699CCF5A-741F-4037-A7DB-DF731B9DF92D}" srcOrd="0" destOrd="0" presId="urn:microsoft.com/office/officeart/2005/8/layout/list1"/>
    <dgm:cxn modelId="{BC3E247C-6FFF-4120-8AF4-A31D96E23BE8}" type="presParOf" srcId="{E5FD009A-3CC5-4668-82B9-9B10FFAD9898}" destId="{F0C5F2BB-D174-495B-97CA-EB7245ABB7B7}" srcOrd="1" destOrd="0" presId="urn:microsoft.com/office/officeart/2005/8/layout/list1"/>
    <dgm:cxn modelId="{1DE96A2F-5437-432B-91BA-FC7AC6C97785}" type="presParOf" srcId="{2C142F52-827A-41EA-89D2-502F889B5930}" destId="{7C31F477-8A7C-4318-B6B3-50E044D60CA2}" srcOrd="13" destOrd="0" presId="urn:microsoft.com/office/officeart/2005/8/layout/list1"/>
    <dgm:cxn modelId="{B0CA2B1A-F08C-4DAD-9927-2E53D0411969}" type="presParOf" srcId="{2C142F52-827A-41EA-89D2-502F889B5930}" destId="{2BD93000-2FCF-468B-99B9-C5FA054D1AD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A788C6C-6B8F-424D-8DA4-9BC1E5857FE2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E0C165-9BF7-49F9-883B-879E30521614}">
      <dgm:prSet/>
      <dgm:spPr/>
      <dgm:t>
        <a:bodyPr/>
        <a:lstStyle/>
        <a:p>
          <a:r>
            <a:rPr lang="en-US" b="1">
              <a:latin typeface="Sitka Text"/>
            </a:rPr>
            <a:t>Machine Learning Engineer</a:t>
          </a:r>
          <a:r>
            <a:rPr lang="en-US">
              <a:latin typeface="Sitka Text"/>
            </a:rPr>
            <a:t>:</a:t>
          </a:r>
        </a:p>
      </dgm:t>
    </dgm:pt>
    <dgm:pt modelId="{1ABE8D15-3BDD-4A60-BD3E-B326777C2D74}" type="parTrans" cxnId="{9EBF4CB2-577A-4F11-9FF0-D625A3B139F5}">
      <dgm:prSet/>
      <dgm:spPr/>
      <dgm:t>
        <a:bodyPr/>
        <a:lstStyle/>
        <a:p>
          <a:endParaRPr lang="en-US"/>
        </a:p>
      </dgm:t>
    </dgm:pt>
    <dgm:pt modelId="{5616D5C7-0140-4428-B0F4-B579A5738FA5}" type="sibTrans" cxnId="{9EBF4CB2-577A-4F11-9FF0-D625A3B139F5}">
      <dgm:prSet/>
      <dgm:spPr/>
      <dgm:t>
        <a:bodyPr/>
        <a:lstStyle/>
        <a:p>
          <a:endParaRPr lang="en-US"/>
        </a:p>
      </dgm:t>
    </dgm:pt>
    <dgm:pt modelId="{D5769672-3C7C-46A3-BB7B-AC9C5F312AB1}">
      <dgm:prSet/>
      <dgm:spPr/>
      <dgm:t>
        <a:bodyPr/>
        <a:lstStyle/>
        <a:p>
          <a:pPr rtl="0"/>
          <a:r>
            <a:rPr lang="en-US">
              <a:latin typeface="Sitka Text"/>
            </a:rPr>
            <a:t>Focuses on designing, implementing, and deploying ML applications. </a:t>
          </a:r>
          <a:endParaRPr lang="en-US" b="0">
            <a:latin typeface="Sitka Text"/>
          </a:endParaRPr>
        </a:p>
      </dgm:t>
    </dgm:pt>
    <dgm:pt modelId="{05EE74E8-D7F5-4F64-B7E4-9501C5BF7CB5}" type="parTrans" cxnId="{A860E666-ED08-4DE3-9D58-2CB24696F63B}">
      <dgm:prSet/>
      <dgm:spPr/>
      <dgm:t>
        <a:bodyPr/>
        <a:lstStyle/>
        <a:p>
          <a:endParaRPr lang="en-US"/>
        </a:p>
      </dgm:t>
    </dgm:pt>
    <dgm:pt modelId="{D4015EE2-A5B4-4065-8B2C-770C78FFC116}" type="sibTrans" cxnId="{A860E666-ED08-4DE3-9D58-2CB24696F63B}">
      <dgm:prSet/>
      <dgm:spPr/>
      <dgm:t>
        <a:bodyPr/>
        <a:lstStyle/>
        <a:p>
          <a:endParaRPr lang="en-US"/>
        </a:p>
      </dgm:t>
    </dgm:pt>
    <dgm:pt modelId="{AB5B614E-4416-4682-9E2F-C759D7949F1A}">
      <dgm:prSet/>
      <dgm:spPr/>
      <dgm:t>
        <a:bodyPr/>
        <a:lstStyle/>
        <a:p>
          <a:pPr rtl="0"/>
          <a:r>
            <a:rPr lang="en-US">
              <a:latin typeface="Sitka Text"/>
            </a:rPr>
            <a:t>Analyzes large datasets to derive meaningful insights and patterns. </a:t>
          </a:r>
          <a:endParaRPr lang="en-US" b="0">
            <a:latin typeface="Sitka Text"/>
          </a:endParaRPr>
        </a:p>
      </dgm:t>
    </dgm:pt>
    <dgm:pt modelId="{40831433-4901-4CC8-8A57-3CE59CDDB653}" type="parTrans" cxnId="{B2E06C0E-36D0-4968-96D9-40289C3C940A}">
      <dgm:prSet/>
      <dgm:spPr/>
      <dgm:t>
        <a:bodyPr/>
        <a:lstStyle/>
        <a:p>
          <a:endParaRPr lang="en-US"/>
        </a:p>
      </dgm:t>
    </dgm:pt>
    <dgm:pt modelId="{B9A08009-4554-4DE0-80A4-1665767E2F30}" type="sibTrans" cxnId="{B2E06C0E-36D0-4968-96D9-40289C3C940A}">
      <dgm:prSet/>
      <dgm:spPr/>
      <dgm:t>
        <a:bodyPr/>
        <a:lstStyle/>
        <a:p>
          <a:endParaRPr lang="en-US"/>
        </a:p>
      </dgm:t>
    </dgm:pt>
    <dgm:pt modelId="{2413A52B-1FE3-4B3C-AEF0-618824AACB07}">
      <dgm:prSet/>
      <dgm:spPr/>
      <dgm:t>
        <a:bodyPr/>
        <a:lstStyle/>
        <a:p>
          <a:pPr rtl="0"/>
          <a:r>
            <a:rPr lang="en-US">
              <a:latin typeface="Sitka Text"/>
            </a:rPr>
            <a:t>Works on advancing the state-of-the-art in ML and AI through research. May publish academic papers and propose new algorithms or methods.</a:t>
          </a:r>
        </a:p>
      </dgm:t>
    </dgm:pt>
    <dgm:pt modelId="{34E59FBE-464C-45F0-A649-B442B382EA84}" type="parTrans" cxnId="{93492010-8837-41A9-894C-F7BDAF6D25FF}">
      <dgm:prSet/>
      <dgm:spPr/>
      <dgm:t>
        <a:bodyPr/>
        <a:lstStyle/>
        <a:p>
          <a:endParaRPr lang="en-US"/>
        </a:p>
      </dgm:t>
    </dgm:pt>
    <dgm:pt modelId="{2A084BD4-B3C5-47B1-9CB2-D99556417D74}" type="sibTrans" cxnId="{93492010-8837-41A9-894C-F7BDAF6D25FF}">
      <dgm:prSet/>
      <dgm:spPr/>
      <dgm:t>
        <a:bodyPr/>
        <a:lstStyle/>
        <a:p>
          <a:endParaRPr lang="en-US"/>
        </a:p>
      </dgm:t>
    </dgm:pt>
    <dgm:pt modelId="{D00C5623-D018-48B5-8AB6-63844B856F03}">
      <dgm:prSet/>
      <dgm:spPr/>
      <dgm:t>
        <a:bodyPr/>
        <a:lstStyle/>
        <a:p>
          <a:r>
            <a:rPr lang="en-US" b="1">
              <a:latin typeface="Sitka Text"/>
            </a:rPr>
            <a:t>Deep Learning Engineer</a:t>
          </a:r>
          <a:r>
            <a:rPr lang="en-US">
              <a:latin typeface="Sitka Text"/>
            </a:rPr>
            <a:t>:</a:t>
          </a:r>
        </a:p>
      </dgm:t>
    </dgm:pt>
    <dgm:pt modelId="{182C4BCF-0D24-4C87-870C-56E873CE98EB}" type="parTrans" cxnId="{36F7200B-6CF1-4209-A5CB-0C76FAEE0880}">
      <dgm:prSet/>
      <dgm:spPr/>
      <dgm:t>
        <a:bodyPr/>
        <a:lstStyle/>
        <a:p>
          <a:endParaRPr lang="en-US"/>
        </a:p>
      </dgm:t>
    </dgm:pt>
    <dgm:pt modelId="{D82D35AF-FB50-46E7-91F0-2C12FDDCACE6}" type="sibTrans" cxnId="{36F7200B-6CF1-4209-A5CB-0C76FAEE0880}">
      <dgm:prSet/>
      <dgm:spPr/>
      <dgm:t>
        <a:bodyPr/>
        <a:lstStyle/>
        <a:p>
          <a:endParaRPr lang="en-US"/>
        </a:p>
      </dgm:t>
    </dgm:pt>
    <dgm:pt modelId="{76656C26-B920-4395-A94B-F472D89C318B}">
      <dgm:prSet/>
      <dgm:spPr/>
      <dgm:t>
        <a:bodyPr/>
        <a:lstStyle/>
        <a:p>
          <a:r>
            <a:rPr lang="en-US">
              <a:latin typeface="Sitka Text"/>
            </a:rPr>
            <a:t>Specializes in using deep neural networks to address complex problems like image and speech recognition.</a:t>
          </a:r>
        </a:p>
      </dgm:t>
    </dgm:pt>
    <dgm:pt modelId="{F21396CA-10BB-43A7-A1B2-640E7F1D69CF}" type="parTrans" cxnId="{EFC35CE9-B04D-460D-AFF7-3E023250C922}">
      <dgm:prSet/>
      <dgm:spPr/>
      <dgm:t>
        <a:bodyPr/>
        <a:lstStyle/>
        <a:p>
          <a:endParaRPr lang="en-US"/>
        </a:p>
      </dgm:t>
    </dgm:pt>
    <dgm:pt modelId="{1198F04E-FB7B-47A2-8E07-E35EF6B4E912}" type="sibTrans" cxnId="{EFC35CE9-B04D-460D-AFF7-3E023250C922}">
      <dgm:prSet/>
      <dgm:spPr/>
      <dgm:t>
        <a:bodyPr/>
        <a:lstStyle/>
        <a:p>
          <a:endParaRPr lang="en-US"/>
        </a:p>
      </dgm:t>
    </dgm:pt>
    <dgm:pt modelId="{64FF68B0-6374-4C43-8FF1-BEAF965D4995}">
      <dgm:prSet/>
      <dgm:spPr/>
      <dgm:t>
        <a:bodyPr/>
        <a:lstStyle/>
        <a:p>
          <a:r>
            <a:rPr lang="en-US" b="1" dirty="0">
              <a:latin typeface="Sitka Text"/>
            </a:rPr>
            <a:t>AI/ML Product Manager</a:t>
          </a:r>
          <a:r>
            <a:rPr lang="en-US" dirty="0">
              <a:latin typeface="Sitka Text"/>
            </a:rPr>
            <a:t>:</a:t>
          </a:r>
        </a:p>
      </dgm:t>
    </dgm:pt>
    <dgm:pt modelId="{36D0245E-DE4C-4034-9CDD-0D1088579776}" type="parTrans" cxnId="{7696F44F-3A47-42ED-ADA9-E88551519660}">
      <dgm:prSet/>
      <dgm:spPr/>
      <dgm:t>
        <a:bodyPr/>
        <a:lstStyle/>
        <a:p>
          <a:endParaRPr lang="en-US"/>
        </a:p>
      </dgm:t>
    </dgm:pt>
    <dgm:pt modelId="{618D48D9-0732-4459-8B58-8FAACFC2EBFF}" type="sibTrans" cxnId="{7696F44F-3A47-42ED-ADA9-E88551519660}">
      <dgm:prSet/>
      <dgm:spPr/>
      <dgm:t>
        <a:bodyPr/>
        <a:lstStyle/>
        <a:p>
          <a:endParaRPr lang="en-US"/>
        </a:p>
      </dgm:t>
    </dgm:pt>
    <dgm:pt modelId="{8423576C-543C-4500-86B1-B9F6CF28DA61}">
      <dgm:prSet/>
      <dgm:spPr/>
      <dgm:t>
        <a:bodyPr/>
        <a:lstStyle/>
        <a:p>
          <a:pPr rtl="0"/>
          <a:r>
            <a:rPr lang="en-US">
              <a:latin typeface="Sitka Text"/>
            </a:rPr>
            <a:t>Manages the development and deployment of AI/ML products. Bridges the gap between the technical team and business stakeholders.</a:t>
          </a:r>
        </a:p>
      </dgm:t>
    </dgm:pt>
    <dgm:pt modelId="{85259423-D72C-4D13-A101-93DA3CFC834E}" type="parTrans" cxnId="{DB63AA55-E9FC-4822-BB3E-6513CE8CEA74}">
      <dgm:prSet/>
      <dgm:spPr/>
      <dgm:t>
        <a:bodyPr/>
        <a:lstStyle/>
        <a:p>
          <a:endParaRPr lang="en-US"/>
        </a:p>
      </dgm:t>
    </dgm:pt>
    <dgm:pt modelId="{3842CD66-8628-4F23-990C-89AD42D2B8E7}" type="sibTrans" cxnId="{DB63AA55-E9FC-4822-BB3E-6513CE8CEA74}">
      <dgm:prSet/>
      <dgm:spPr/>
      <dgm:t>
        <a:bodyPr/>
        <a:lstStyle/>
        <a:p>
          <a:endParaRPr lang="en-US"/>
        </a:p>
      </dgm:t>
    </dgm:pt>
    <dgm:pt modelId="{033611F3-FF38-4023-B595-9C78F4C1AB83}">
      <dgm:prSet phldr="0"/>
      <dgm:spPr/>
      <dgm:t>
        <a:bodyPr/>
        <a:lstStyle/>
        <a:p>
          <a:pPr rtl="0"/>
          <a:r>
            <a:rPr lang="en-US" dirty="0">
              <a:latin typeface="Sitka Text"/>
            </a:rPr>
            <a:t>responsible for designing and implementing AI applications</a:t>
          </a:r>
        </a:p>
      </dgm:t>
    </dgm:pt>
    <dgm:pt modelId="{F8FFCCD7-7F19-4CB7-9A0D-32FCC213F1F9}" type="parTrans" cxnId="{85BDB3E1-D230-4D0F-844F-B597C765A7BC}">
      <dgm:prSet/>
      <dgm:spPr/>
      <dgm:t>
        <a:bodyPr/>
        <a:lstStyle/>
        <a:p>
          <a:endParaRPr lang="en-US"/>
        </a:p>
      </dgm:t>
    </dgm:pt>
    <dgm:pt modelId="{198C5ABE-D9D3-454F-BC23-3FDA78D8DE8F}" type="sibTrans" cxnId="{85BDB3E1-D230-4D0F-844F-B597C765A7BC}">
      <dgm:prSet/>
      <dgm:spPr/>
      <dgm:t>
        <a:bodyPr/>
        <a:lstStyle/>
        <a:p>
          <a:endParaRPr lang="en-US"/>
        </a:p>
      </dgm:t>
    </dgm:pt>
    <dgm:pt modelId="{C9D5EED8-27FA-4689-AD0D-9315FA306D37}">
      <dgm:prSet phldr="0"/>
      <dgm:spPr/>
      <dgm:t>
        <a:bodyPr/>
        <a:lstStyle/>
        <a:p>
          <a:pPr rtl="0"/>
          <a:r>
            <a:rPr lang="en-US" b="1">
              <a:latin typeface="Sitka Text"/>
              <a:cs typeface="Arial"/>
            </a:rPr>
            <a:t>MLOps engineer</a:t>
          </a:r>
        </a:p>
      </dgm:t>
    </dgm:pt>
    <dgm:pt modelId="{2E1A4F58-C301-4B58-A944-F957C5F97474}" type="parTrans" cxnId="{13499B9D-B55F-4146-9749-58C1F0A54E80}">
      <dgm:prSet/>
      <dgm:spPr/>
      <dgm:t>
        <a:bodyPr/>
        <a:lstStyle/>
        <a:p>
          <a:endParaRPr lang="en-US"/>
        </a:p>
      </dgm:t>
    </dgm:pt>
    <dgm:pt modelId="{0C4519DC-0ACA-43F1-B7FD-E2DCFF413991}" type="sibTrans" cxnId="{13499B9D-B55F-4146-9749-58C1F0A54E80}">
      <dgm:prSet/>
      <dgm:spPr/>
      <dgm:t>
        <a:bodyPr/>
        <a:lstStyle/>
        <a:p>
          <a:endParaRPr lang="en-US"/>
        </a:p>
      </dgm:t>
    </dgm:pt>
    <dgm:pt modelId="{69DCF5F8-92A4-4E9B-90FF-58608F479B53}">
      <dgm:prSet phldr="0"/>
      <dgm:spPr/>
      <dgm:t>
        <a:bodyPr/>
        <a:lstStyle/>
        <a:p>
          <a:r>
            <a:rPr lang="en-US" b="1">
              <a:latin typeface="Sitka Text"/>
              <a:cs typeface="Arial"/>
            </a:rPr>
            <a:t>Data Science Consultant</a:t>
          </a:r>
          <a:endParaRPr lang="en-US">
            <a:latin typeface="Sitka Text"/>
            <a:cs typeface="Arial"/>
          </a:endParaRPr>
        </a:p>
      </dgm:t>
    </dgm:pt>
    <dgm:pt modelId="{EBF1CC7E-7284-46DB-93C4-1DD4D38EA9EE}" type="parTrans" cxnId="{D30E6133-65B8-4F8D-A177-5B3FA6BC6A11}">
      <dgm:prSet/>
      <dgm:spPr/>
      <dgm:t>
        <a:bodyPr/>
        <a:lstStyle/>
        <a:p>
          <a:endParaRPr lang="en-US"/>
        </a:p>
      </dgm:t>
    </dgm:pt>
    <dgm:pt modelId="{6D35D900-113C-49E5-9052-48491556D813}" type="sibTrans" cxnId="{D30E6133-65B8-4F8D-A177-5B3FA6BC6A11}">
      <dgm:prSet/>
      <dgm:spPr/>
      <dgm:t>
        <a:bodyPr/>
        <a:lstStyle/>
        <a:p>
          <a:endParaRPr lang="en-US"/>
        </a:p>
      </dgm:t>
    </dgm:pt>
    <dgm:pt modelId="{68AB91CD-006F-4E2F-BE60-C62698FD9CFF}">
      <dgm:prSet phldr="0"/>
      <dgm:spPr/>
      <dgm:t>
        <a:bodyPr/>
        <a:lstStyle/>
        <a:p>
          <a:r>
            <a:rPr lang="en-US" b="1">
              <a:latin typeface="Sitka Text"/>
            </a:rPr>
            <a:t>Big Data Engineer</a:t>
          </a:r>
          <a:endParaRPr lang="en-US">
            <a:latin typeface="Sitka Text"/>
          </a:endParaRPr>
        </a:p>
      </dgm:t>
    </dgm:pt>
    <dgm:pt modelId="{E9BBCAAE-A31A-4CAE-8BD0-065287CC9A96}" type="parTrans" cxnId="{D8146250-B024-4F2B-A95E-3BC15BDA2409}">
      <dgm:prSet/>
      <dgm:spPr/>
      <dgm:t>
        <a:bodyPr/>
        <a:lstStyle/>
        <a:p>
          <a:endParaRPr lang="en-US"/>
        </a:p>
      </dgm:t>
    </dgm:pt>
    <dgm:pt modelId="{2F4A9A72-76A9-4EB9-9FC3-98E7F3CD3449}" type="sibTrans" cxnId="{D8146250-B024-4F2B-A95E-3BC15BDA2409}">
      <dgm:prSet/>
      <dgm:spPr/>
      <dgm:t>
        <a:bodyPr/>
        <a:lstStyle/>
        <a:p>
          <a:endParaRPr lang="en-US"/>
        </a:p>
      </dgm:t>
    </dgm:pt>
    <dgm:pt modelId="{73ED6C45-8211-4A9A-B18D-1866B79FDFEE}">
      <dgm:prSet phldr="0"/>
      <dgm:spPr/>
      <dgm:t>
        <a:bodyPr/>
        <a:lstStyle/>
        <a:p>
          <a:r>
            <a:rPr lang="en-US" b="1">
              <a:latin typeface="Sitka Text"/>
            </a:rPr>
            <a:t>Artificial Intelligence Engineer</a:t>
          </a:r>
          <a:endParaRPr lang="en-US">
            <a:latin typeface="Sitka Text"/>
          </a:endParaRPr>
        </a:p>
      </dgm:t>
    </dgm:pt>
    <dgm:pt modelId="{894DE7F7-8979-4B17-8DD2-DF4792F48E74}" type="parTrans" cxnId="{37BEAB90-7FAD-47E0-A964-F2E664A8D3B6}">
      <dgm:prSet/>
      <dgm:spPr/>
      <dgm:t>
        <a:bodyPr/>
        <a:lstStyle/>
        <a:p>
          <a:endParaRPr lang="en-US"/>
        </a:p>
      </dgm:t>
    </dgm:pt>
    <dgm:pt modelId="{7ED69D6B-9936-4748-92C2-BC12AD0A423F}" type="sibTrans" cxnId="{37BEAB90-7FAD-47E0-A964-F2E664A8D3B6}">
      <dgm:prSet/>
      <dgm:spPr/>
      <dgm:t>
        <a:bodyPr/>
        <a:lstStyle/>
        <a:p>
          <a:endParaRPr lang="en-US"/>
        </a:p>
      </dgm:t>
    </dgm:pt>
    <dgm:pt modelId="{36C1BEA5-4172-4B10-8DF7-D7483AD9BA0B}">
      <dgm:prSet phldr="0"/>
      <dgm:spPr/>
      <dgm:t>
        <a:bodyPr/>
        <a:lstStyle/>
        <a:p>
          <a:r>
            <a:rPr lang="en-US" b="0">
              <a:latin typeface="Sitka Text"/>
            </a:rPr>
            <a:t>MLOps ("Machine Learning Operations") engineers focus on the deployment, testing, monitoring, and automation of ML systems in production.</a:t>
          </a:r>
          <a:endParaRPr lang="en-US" b="1">
            <a:latin typeface="Sitka Text"/>
          </a:endParaRPr>
        </a:p>
      </dgm:t>
    </dgm:pt>
    <dgm:pt modelId="{539E0789-5C1D-4FC7-B656-09492269ECAA}" type="parTrans" cxnId="{DC61F555-C8DD-4363-B279-C620CE4ED5C6}">
      <dgm:prSet/>
      <dgm:spPr/>
      <dgm:t>
        <a:bodyPr/>
        <a:lstStyle/>
        <a:p>
          <a:endParaRPr lang="en-US"/>
        </a:p>
      </dgm:t>
    </dgm:pt>
    <dgm:pt modelId="{F39607D2-788E-440D-9BDD-AC749B631E20}" type="sibTrans" cxnId="{DC61F555-C8DD-4363-B279-C620CE4ED5C6}">
      <dgm:prSet/>
      <dgm:spPr/>
      <dgm:t>
        <a:bodyPr/>
        <a:lstStyle/>
        <a:p>
          <a:endParaRPr lang="en-US"/>
        </a:p>
      </dgm:t>
    </dgm:pt>
    <dgm:pt modelId="{4574A200-BC67-451B-B927-C4D0957D32BA}">
      <dgm:prSet phldr="0"/>
      <dgm:spPr/>
      <dgm:t>
        <a:bodyPr/>
        <a:lstStyle/>
        <a:p>
          <a:pPr rtl="0"/>
          <a:r>
            <a:rPr lang="en-US" b="0">
              <a:latin typeface="Sitka Text"/>
            </a:rPr>
            <a:t>uses their expertise in statistics, data analysis, and machine learning to provide actionable insights to businesses</a:t>
          </a:r>
          <a:endParaRPr lang="en-US" b="1">
            <a:latin typeface="Sitka Text"/>
            <a:cs typeface="Arial"/>
          </a:endParaRPr>
        </a:p>
      </dgm:t>
    </dgm:pt>
    <dgm:pt modelId="{DAC4A47C-BDD2-49F0-8045-27CD92ADC1F2}" type="parTrans" cxnId="{F4047444-D2E1-4D85-A11C-A21D8501D80E}">
      <dgm:prSet/>
      <dgm:spPr/>
      <dgm:t>
        <a:bodyPr/>
        <a:lstStyle/>
        <a:p>
          <a:endParaRPr lang="en-US"/>
        </a:p>
      </dgm:t>
    </dgm:pt>
    <dgm:pt modelId="{252F95EF-6979-4634-8080-84E7482F7075}" type="sibTrans" cxnId="{F4047444-D2E1-4D85-A11C-A21D8501D80E}">
      <dgm:prSet/>
      <dgm:spPr/>
      <dgm:t>
        <a:bodyPr/>
        <a:lstStyle/>
        <a:p>
          <a:endParaRPr lang="en-US"/>
        </a:p>
      </dgm:t>
    </dgm:pt>
    <dgm:pt modelId="{88B68A1B-EE2D-414C-ACB5-4DBCD634D7D9}">
      <dgm:prSet phldr="0"/>
      <dgm:spPr/>
      <dgm:t>
        <a:bodyPr/>
        <a:lstStyle/>
        <a:p>
          <a:pPr rtl="0"/>
          <a:r>
            <a:rPr lang="en-US" b="0">
              <a:latin typeface="Sitka Text"/>
            </a:rPr>
            <a:t>design, construct, install, and maintain large-scale processing systems and other infrastructure</a:t>
          </a:r>
          <a:endParaRPr lang="en-US" b="1">
            <a:latin typeface="Sitka Text"/>
          </a:endParaRPr>
        </a:p>
      </dgm:t>
    </dgm:pt>
    <dgm:pt modelId="{CDC0EC7F-86A7-4CE0-8BFD-F8EE475D880F}" type="parTrans" cxnId="{1DDBDE01-80E6-42CF-BA83-A992F890EF64}">
      <dgm:prSet/>
      <dgm:spPr/>
      <dgm:t>
        <a:bodyPr/>
        <a:lstStyle/>
        <a:p>
          <a:endParaRPr lang="en-US"/>
        </a:p>
      </dgm:t>
    </dgm:pt>
    <dgm:pt modelId="{75DBC189-6D0C-4F34-8C9D-895920FEE005}" type="sibTrans" cxnId="{1DDBDE01-80E6-42CF-BA83-A992F890EF64}">
      <dgm:prSet/>
      <dgm:spPr/>
      <dgm:t>
        <a:bodyPr/>
        <a:lstStyle/>
        <a:p>
          <a:endParaRPr lang="en-US"/>
        </a:p>
      </dgm:t>
    </dgm:pt>
    <dgm:pt modelId="{B76E7610-81DA-44C7-B82E-5F9154004A88}">
      <dgm:prSet phldr="0"/>
      <dgm:spPr/>
      <dgm:t>
        <a:bodyPr/>
        <a:lstStyle/>
        <a:p>
          <a:r>
            <a:rPr lang="en-US" b="1">
              <a:latin typeface="Sitka Text"/>
            </a:rPr>
            <a:t>Data Scientist</a:t>
          </a:r>
          <a:r>
            <a:rPr lang="en-US">
              <a:latin typeface="Sitka Text"/>
            </a:rPr>
            <a:t>:</a:t>
          </a:r>
          <a:endParaRPr lang="en-US"/>
        </a:p>
      </dgm:t>
    </dgm:pt>
    <dgm:pt modelId="{63F8A459-4482-4B7D-B8F1-FCA6CE651E2E}" type="parTrans" cxnId="{8327647B-2FBC-4F2B-B3E8-9D2D3018D168}">
      <dgm:prSet/>
      <dgm:spPr/>
      <dgm:t>
        <a:bodyPr/>
        <a:lstStyle/>
        <a:p>
          <a:endParaRPr lang="en-US"/>
        </a:p>
      </dgm:t>
    </dgm:pt>
    <dgm:pt modelId="{3F0A9924-6B47-4ED2-A5F3-AC4BDDA054E7}" type="sibTrans" cxnId="{8327647B-2FBC-4F2B-B3E8-9D2D3018D168}">
      <dgm:prSet/>
      <dgm:spPr/>
      <dgm:t>
        <a:bodyPr/>
        <a:lstStyle/>
        <a:p>
          <a:endParaRPr lang="en-US"/>
        </a:p>
      </dgm:t>
    </dgm:pt>
    <dgm:pt modelId="{FCC9A3A0-727C-4D39-8DEB-C79CC55E4A1F}">
      <dgm:prSet phldr="0"/>
      <dgm:spPr/>
      <dgm:t>
        <a:bodyPr/>
        <a:lstStyle/>
        <a:p>
          <a:r>
            <a:rPr lang="en-US" b="1">
              <a:latin typeface="Sitka Text"/>
            </a:rPr>
            <a:t>Research Scientist/Applied Research Scientist </a:t>
          </a:r>
          <a:endParaRPr lang="en-US"/>
        </a:p>
      </dgm:t>
    </dgm:pt>
    <dgm:pt modelId="{75E2CA4B-F1C1-4D35-8B12-FA123FC6DF0A}" type="parTrans" cxnId="{22811458-9B60-4162-927B-33D9F643B171}">
      <dgm:prSet/>
      <dgm:spPr/>
      <dgm:t>
        <a:bodyPr/>
        <a:lstStyle/>
        <a:p>
          <a:endParaRPr lang="en-US"/>
        </a:p>
      </dgm:t>
    </dgm:pt>
    <dgm:pt modelId="{E908A005-90F8-469F-9C76-B538981D5009}" type="sibTrans" cxnId="{22811458-9B60-4162-927B-33D9F643B171}">
      <dgm:prSet/>
      <dgm:spPr/>
      <dgm:t>
        <a:bodyPr/>
        <a:lstStyle/>
        <a:p>
          <a:endParaRPr lang="en-US"/>
        </a:p>
      </dgm:t>
    </dgm:pt>
    <dgm:pt modelId="{4FD5E830-CDDB-4B48-A344-E34D6C13ED23}" type="pres">
      <dgm:prSet presAssocID="{5A788C6C-6B8F-424D-8DA4-9BC1E5857FE2}" presName="Name0" presStyleCnt="0">
        <dgm:presLayoutVars>
          <dgm:dir/>
          <dgm:animLvl val="lvl"/>
          <dgm:resizeHandles val="exact"/>
        </dgm:presLayoutVars>
      </dgm:prSet>
      <dgm:spPr/>
    </dgm:pt>
    <dgm:pt modelId="{99553541-C0B6-46A2-A301-F1FD475AA241}" type="pres">
      <dgm:prSet presAssocID="{10E0C165-9BF7-49F9-883B-879E30521614}" presName="linNode" presStyleCnt="0"/>
      <dgm:spPr/>
    </dgm:pt>
    <dgm:pt modelId="{871A2DAF-DE4B-4CF1-935B-18A6E9DA39E9}" type="pres">
      <dgm:prSet presAssocID="{10E0C165-9BF7-49F9-883B-879E30521614}" presName="parentText" presStyleLbl="node1" presStyleIdx="0" presStyleCnt="9">
        <dgm:presLayoutVars>
          <dgm:chMax val="1"/>
          <dgm:bulletEnabled val="1"/>
        </dgm:presLayoutVars>
      </dgm:prSet>
      <dgm:spPr/>
    </dgm:pt>
    <dgm:pt modelId="{4C6E1B94-D57F-4B64-A7B8-588DCA2CA1EC}" type="pres">
      <dgm:prSet presAssocID="{10E0C165-9BF7-49F9-883B-879E30521614}" presName="descendantText" presStyleLbl="alignAccFollowNode1" presStyleIdx="0" presStyleCnt="9">
        <dgm:presLayoutVars>
          <dgm:bulletEnabled val="1"/>
        </dgm:presLayoutVars>
      </dgm:prSet>
      <dgm:spPr/>
    </dgm:pt>
    <dgm:pt modelId="{1709C4F2-1235-43D8-BAAF-5CEC54E1216D}" type="pres">
      <dgm:prSet presAssocID="{5616D5C7-0140-4428-B0F4-B579A5738FA5}" presName="sp" presStyleCnt="0"/>
      <dgm:spPr/>
    </dgm:pt>
    <dgm:pt modelId="{2E6C5887-12EA-4656-810A-697BFBCE25E1}" type="pres">
      <dgm:prSet presAssocID="{B76E7610-81DA-44C7-B82E-5F9154004A88}" presName="linNode" presStyleCnt="0"/>
      <dgm:spPr/>
    </dgm:pt>
    <dgm:pt modelId="{826B8AFC-D4A2-45F2-87AC-8001AEA3FFB7}" type="pres">
      <dgm:prSet presAssocID="{B76E7610-81DA-44C7-B82E-5F9154004A88}" presName="parentText" presStyleLbl="node1" presStyleIdx="1" presStyleCnt="9">
        <dgm:presLayoutVars>
          <dgm:chMax val="1"/>
          <dgm:bulletEnabled val="1"/>
        </dgm:presLayoutVars>
      </dgm:prSet>
      <dgm:spPr/>
    </dgm:pt>
    <dgm:pt modelId="{5193C9F1-546D-4974-A480-5D6A7F14D3AF}" type="pres">
      <dgm:prSet presAssocID="{B76E7610-81DA-44C7-B82E-5F9154004A88}" presName="descendantText" presStyleLbl="alignAccFollowNode1" presStyleIdx="1" presStyleCnt="9">
        <dgm:presLayoutVars>
          <dgm:bulletEnabled val="1"/>
        </dgm:presLayoutVars>
      </dgm:prSet>
      <dgm:spPr/>
    </dgm:pt>
    <dgm:pt modelId="{8413F6A1-A449-418F-AE40-1FF07F521A2A}" type="pres">
      <dgm:prSet presAssocID="{3F0A9924-6B47-4ED2-A5F3-AC4BDDA054E7}" presName="sp" presStyleCnt="0"/>
      <dgm:spPr/>
    </dgm:pt>
    <dgm:pt modelId="{79937927-8B89-4F04-B52A-F69883904CBA}" type="pres">
      <dgm:prSet presAssocID="{FCC9A3A0-727C-4D39-8DEB-C79CC55E4A1F}" presName="linNode" presStyleCnt="0"/>
      <dgm:spPr/>
    </dgm:pt>
    <dgm:pt modelId="{97E9AB80-5368-4206-B73B-17D6B147B6D7}" type="pres">
      <dgm:prSet presAssocID="{FCC9A3A0-727C-4D39-8DEB-C79CC55E4A1F}" presName="parentText" presStyleLbl="node1" presStyleIdx="2" presStyleCnt="9">
        <dgm:presLayoutVars>
          <dgm:chMax val="1"/>
          <dgm:bulletEnabled val="1"/>
        </dgm:presLayoutVars>
      </dgm:prSet>
      <dgm:spPr/>
    </dgm:pt>
    <dgm:pt modelId="{929FCD2E-5EC5-4DCD-9E51-4E898A42F466}" type="pres">
      <dgm:prSet presAssocID="{FCC9A3A0-727C-4D39-8DEB-C79CC55E4A1F}" presName="descendantText" presStyleLbl="alignAccFollowNode1" presStyleIdx="2" presStyleCnt="9">
        <dgm:presLayoutVars>
          <dgm:bulletEnabled val="1"/>
        </dgm:presLayoutVars>
      </dgm:prSet>
      <dgm:spPr/>
    </dgm:pt>
    <dgm:pt modelId="{42012520-C6D4-4E34-BD54-974DF88808EC}" type="pres">
      <dgm:prSet presAssocID="{E908A005-90F8-469F-9C76-B538981D5009}" presName="sp" presStyleCnt="0"/>
      <dgm:spPr/>
    </dgm:pt>
    <dgm:pt modelId="{BB0AF3E2-438B-4A9D-8D8F-782745905FA2}" type="pres">
      <dgm:prSet presAssocID="{D00C5623-D018-48B5-8AB6-63844B856F03}" presName="linNode" presStyleCnt="0"/>
      <dgm:spPr/>
    </dgm:pt>
    <dgm:pt modelId="{75D5EE76-AC21-4E69-868D-743F30539AF7}" type="pres">
      <dgm:prSet presAssocID="{D00C5623-D018-48B5-8AB6-63844B856F03}" presName="parentText" presStyleLbl="node1" presStyleIdx="3" presStyleCnt="9">
        <dgm:presLayoutVars>
          <dgm:chMax val="1"/>
          <dgm:bulletEnabled val="1"/>
        </dgm:presLayoutVars>
      </dgm:prSet>
      <dgm:spPr/>
    </dgm:pt>
    <dgm:pt modelId="{D256F05C-AE3F-434B-B5FD-DE723700C8E0}" type="pres">
      <dgm:prSet presAssocID="{D00C5623-D018-48B5-8AB6-63844B856F03}" presName="descendantText" presStyleLbl="alignAccFollowNode1" presStyleIdx="3" presStyleCnt="9">
        <dgm:presLayoutVars>
          <dgm:bulletEnabled val="1"/>
        </dgm:presLayoutVars>
      </dgm:prSet>
      <dgm:spPr/>
    </dgm:pt>
    <dgm:pt modelId="{5C6D8834-30FA-4947-8EDE-C77FD109CDC2}" type="pres">
      <dgm:prSet presAssocID="{D82D35AF-FB50-46E7-91F0-2C12FDDCACE6}" presName="sp" presStyleCnt="0"/>
      <dgm:spPr/>
    </dgm:pt>
    <dgm:pt modelId="{4FFC7359-F948-4DBA-8EFE-08396BA936DE}" type="pres">
      <dgm:prSet presAssocID="{64FF68B0-6374-4C43-8FF1-BEAF965D4995}" presName="linNode" presStyleCnt="0"/>
      <dgm:spPr/>
    </dgm:pt>
    <dgm:pt modelId="{8099DA96-5511-4406-8786-441E9CEDC15E}" type="pres">
      <dgm:prSet presAssocID="{64FF68B0-6374-4C43-8FF1-BEAF965D4995}" presName="parentText" presStyleLbl="node1" presStyleIdx="4" presStyleCnt="9">
        <dgm:presLayoutVars>
          <dgm:chMax val="1"/>
          <dgm:bulletEnabled val="1"/>
        </dgm:presLayoutVars>
      </dgm:prSet>
      <dgm:spPr/>
    </dgm:pt>
    <dgm:pt modelId="{93155DE3-7FB5-4F23-B1B1-4CBF819E7594}" type="pres">
      <dgm:prSet presAssocID="{64FF68B0-6374-4C43-8FF1-BEAF965D4995}" presName="descendantText" presStyleLbl="alignAccFollowNode1" presStyleIdx="4" presStyleCnt="9">
        <dgm:presLayoutVars>
          <dgm:bulletEnabled val="1"/>
        </dgm:presLayoutVars>
      </dgm:prSet>
      <dgm:spPr/>
    </dgm:pt>
    <dgm:pt modelId="{8DD23EDD-4F48-44CE-967A-3A8778F38088}" type="pres">
      <dgm:prSet presAssocID="{618D48D9-0732-4459-8B58-8FAACFC2EBFF}" presName="sp" presStyleCnt="0"/>
      <dgm:spPr/>
    </dgm:pt>
    <dgm:pt modelId="{F4F404AA-1BC9-461A-A812-1F661374071E}" type="pres">
      <dgm:prSet presAssocID="{C9D5EED8-27FA-4689-AD0D-9315FA306D37}" presName="linNode" presStyleCnt="0"/>
      <dgm:spPr/>
    </dgm:pt>
    <dgm:pt modelId="{CB192075-E85F-4898-AD3B-3F460A584ABC}" type="pres">
      <dgm:prSet presAssocID="{C9D5EED8-27FA-4689-AD0D-9315FA306D37}" presName="parentText" presStyleLbl="node1" presStyleIdx="5" presStyleCnt="9">
        <dgm:presLayoutVars>
          <dgm:chMax val="1"/>
          <dgm:bulletEnabled val="1"/>
        </dgm:presLayoutVars>
      </dgm:prSet>
      <dgm:spPr/>
    </dgm:pt>
    <dgm:pt modelId="{B4A138C3-D85B-44A5-8E09-1AFDD24732FF}" type="pres">
      <dgm:prSet presAssocID="{C9D5EED8-27FA-4689-AD0D-9315FA306D37}" presName="descendantText" presStyleLbl="alignAccFollowNode1" presStyleIdx="5" presStyleCnt="9">
        <dgm:presLayoutVars>
          <dgm:bulletEnabled val="1"/>
        </dgm:presLayoutVars>
      </dgm:prSet>
      <dgm:spPr/>
    </dgm:pt>
    <dgm:pt modelId="{A1732DC2-4FD9-4379-8406-7FBA31050B98}" type="pres">
      <dgm:prSet presAssocID="{0C4519DC-0ACA-43F1-B7FD-E2DCFF413991}" presName="sp" presStyleCnt="0"/>
      <dgm:spPr/>
    </dgm:pt>
    <dgm:pt modelId="{11EF2F40-292E-40B4-BA0C-6880B27BB9CB}" type="pres">
      <dgm:prSet presAssocID="{69DCF5F8-92A4-4E9B-90FF-58608F479B53}" presName="linNode" presStyleCnt="0"/>
      <dgm:spPr/>
    </dgm:pt>
    <dgm:pt modelId="{658A8B78-5D71-490F-8063-8A36F40560B0}" type="pres">
      <dgm:prSet presAssocID="{69DCF5F8-92A4-4E9B-90FF-58608F479B53}" presName="parentText" presStyleLbl="node1" presStyleIdx="6" presStyleCnt="9">
        <dgm:presLayoutVars>
          <dgm:chMax val="1"/>
          <dgm:bulletEnabled val="1"/>
        </dgm:presLayoutVars>
      </dgm:prSet>
      <dgm:spPr/>
    </dgm:pt>
    <dgm:pt modelId="{1F896DF0-FD8F-4B84-A839-8FF481249FE1}" type="pres">
      <dgm:prSet presAssocID="{69DCF5F8-92A4-4E9B-90FF-58608F479B53}" presName="descendantText" presStyleLbl="alignAccFollowNode1" presStyleIdx="6" presStyleCnt="9">
        <dgm:presLayoutVars>
          <dgm:bulletEnabled val="1"/>
        </dgm:presLayoutVars>
      </dgm:prSet>
      <dgm:spPr/>
    </dgm:pt>
    <dgm:pt modelId="{B2DDCD5F-FCDF-46A2-926D-3F589664E939}" type="pres">
      <dgm:prSet presAssocID="{6D35D900-113C-49E5-9052-48491556D813}" presName="sp" presStyleCnt="0"/>
      <dgm:spPr/>
    </dgm:pt>
    <dgm:pt modelId="{73D42F03-88DF-4485-9A6E-8841D178C55E}" type="pres">
      <dgm:prSet presAssocID="{68AB91CD-006F-4E2F-BE60-C62698FD9CFF}" presName="linNode" presStyleCnt="0"/>
      <dgm:spPr/>
    </dgm:pt>
    <dgm:pt modelId="{411DC5E2-50BA-4AC8-8E20-AB9BBE1F1BD8}" type="pres">
      <dgm:prSet presAssocID="{68AB91CD-006F-4E2F-BE60-C62698FD9CFF}" presName="parentText" presStyleLbl="node1" presStyleIdx="7" presStyleCnt="9">
        <dgm:presLayoutVars>
          <dgm:chMax val="1"/>
          <dgm:bulletEnabled val="1"/>
        </dgm:presLayoutVars>
      </dgm:prSet>
      <dgm:spPr/>
    </dgm:pt>
    <dgm:pt modelId="{F045078C-A79A-447A-BEDF-0766A63A8E7F}" type="pres">
      <dgm:prSet presAssocID="{68AB91CD-006F-4E2F-BE60-C62698FD9CFF}" presName="descendantText" presStyleLbl="alignAccFollowNode1" presStyleIdx="7" presStyleCnt="9">
        <dgm:presLayoutVars>
          <dgm:bulletEnabled val="1"/>
        </dgm:presLayoutVars>
      </dgm:prSet>
      <dgm:spPr/>
    </dgm:pt>
    <dgm:pt modelId="{928A0F62-C02E-4BE8-A32C-008B3214A5F8}" type="pres">
      <dgm:prSet presAssocID="{2F4A9A72-76A9-4EB9-9FC3-98E7F3CD3449}" presName="sp" presStyleCnt="0"/>
      <dgm:spPr/>
    </dgm:pt>
    <dgm:pt modelId="{E63738FE-88BD-4698-BB1C-642B2C42775F}" type="pres">
      <dgm:prSet presAssocID="{73ED6C45-8211-4A9A-B18D-1866B79FDFEE}" presName="linNode" presStyleCnt="0"/>
      <dgm:spPr/>
    </dgm:pt>
    <dgm:pt modelId="{513FCCD9-16B4-42D3-8C0D-B87F0C121479}" type="pres">
      <dgm:prSet presAssocID="{73ED6C45-8211-4A9A-B18D-1866B79FDFEE}" presName="parentText" presStyleLbl="node1" presStyleIdx="8" presStyleCnt="9">
        <dgm:presLayoutVars>
          <dgm:chMax val="1"/>
          <dgm:bulletEnabled val="1"/>
        </dgm:presLayoutVars>
      </dgm:prSet>
      <dgm:spPr/>
    </dgm:pt>
    <dgm:pt modelId="{2CD5D1CD-568B-4D91-9619-13FE2B08C20B}" type="pres">
      <dgm:prSet presAssocID="{73ED6C45-8211-4A9A-B18D-1866B79FDFEE}" presName="descendantText" presStyleLbl="alignAccFollowNode1" presStyleIdx="8" presStyleCnt="9">
        <dgm:presLayoutVars>
          <dgm:bulletEnabled val="1"/>
        </dgm:presLayoutVars>
      </dgm:prSet>
      <dgm:spPr/>
    </dgm:pt>
  </dgm:ptLst>
  <dgm:cxnLst>
    <dgm:cxn modelId="{1DDBDE01-80E6-42CF-BA83-A992F890EF64}" srcId="{68AB91CD-006F-4E2F-BE60-C62698FD9CFF}" destId="{88B68A1B-EE2D-414C-ACB5-4DBCD634D7D9}" srcOrd="0" destOrd="0" parTransId="{CDC0EC7F-86A7-4CE0-8BFD-F8EE475D880F}" sibTransId="{75DBC189-6D0C-4F34-8C9D-895920FEE005}"/>
    <dgm:cxn modelId="{A0033F02-01B4-4053-A056-7B35E4E62CB1}" type="presOf" srcId="{B76E7610-81DA-44C7-B82E-5F9154004A88}" destId="{826B8AFC-D4A2-45F2-87AC-8001AEA3FFB7}" srcOrd="0" destOrd="0" presId="urn:microsoft.com/office/officeart/2005/8/layout/vList5"/>
    <dgm:cxn modelId="{36F7200B-6CF1-4209-A5CB-0C76FAEE0880}" srcId="{5A788C6C-6B8F-424D-8DA4-9BC1E5857FE2}" destId="{D00C5623-D018-48B5-8AB6-63844B856F03}" srcOrd="3" destOrd="0" parTransId="{182C4BCF-0D24-4C87-870C-56E873CE98EB}" sibTransId="{D82D35AF-FB50-46E7-91F0-2C12FDDCACE6}"/>
    <dgm:cxn modelId="{B2E06C0E-36D0-4968-96D9-40289C3C940A}" srcId="{B76E7610-81DA-44C7-B82E-5F9154004A88}" destId="{AB5B614E-4416-4682-9E2F-C759D7949F1A}" srcOrd="0" destOrd="0" parTransId="{40831433-4901-4CC8-8A57-3CE59CDDB653}" sibTransId="{B9A08009-4554-4DE0-80A4-1665767E2F30}"/>
    <dgm:cxn modelId="{93492010-8837-41A9-894C-F7BDAF6D25FF}" srcId="{FCC9A3A0-727C-4D39-8DEB-C79CC55E4A1F}" destId="{2413A52B-1FE3-4B3C-AEF0-618824AACB07}" srcOrd="0" destOrd="0" parTransId="{34E59FBE-464C-45F0-A649-B442B382EA84}" sibTransId="{2A084BD4-B3C5-47B1-9CB2-D99556417D74}"/>
    <dgm:cxn modelId="{5AE0882E-6832-45FB-B4B1-67678721E045}" type="presOf" srcId="{10E0C165-9BF7-49F9-883B-879E30521614}" destId="{871A2DAF-DE4B-4CF1-935B-18A6E9DA39E9}" srcOrd="0" destOrd="0" presId="urn:microsoft.com/office/officeart/2005/8/layout/vList5"/>
    <dgm:cxn modelId="{D30E6133-65B8-4F8D-A177-5B3FA6BC6A11}" srcId="{5A788C6C-6B8F-424D-8DA4-9BC1E5857FE2}" destId="{69DCF5F8-92A4-4E9B-90FF-58608F479B53}" srcOrd="6" destOrd="0" parTransId="{EBF1CC7E-7284-46DB-93C4-1DD4D38EA9EE}" sibTransId="{6D35D900-113C-49E5-9052-48491556D813}"/>
    <dgm:cxn modelId="{675CEC33-8907-4835-A35E-AAE7F041ACC4}" type="presOf" srcId="{4574A200-BC67-451B-B927-C4D0957D32BA}" destId="{1F896DF0-FD8F-4B84-A839-8FF481249FE1}" srcOrd="0" destOrd="0" presId="urn:microsoft.com/office/officeart/2005/8/layout/vList5"/>
    <dgm:cxn modelId="{AA7E8536-2034-475C-9659-8B7AA7B71E3C}" type="presOf" srcId="{68AB91CD-006F-4E2F-BE60-C62698FD9CFF}" destId="{411DC5E2-50BA-4AC8-8E20-AB9BBE1F1BD8}" srcOrd="0" destOrd="0" presId="urn:microsoft.com/office/officeart/2005/8/layout/vList5"/>
    <dgm:cxn modelId="{F325BF3A-5585-40C8-B2E1-D0BB7EC290AC}" type="presOf" srcId="{D5769672-3C7C-46A3-BB7B-AC9C5F312AB1}" destId="{4C6E1B94-D57F-4B64-A7B8-588DCA2CA1EC}" srcOrd="0" destOrd="0" presId="urn:microsoft.com/office/officeart/2005/8/layout/vList5"/>
    <dgm:cxn modelId="{FF12843E-CC1F-4A8B-9139-4844167C7E9C}" type="presOf" srcId="{C9D5EED8-27FA-4689-AD0D-9315FA306D37}" destId="{CB192075-E85F-4898-AD3B-3F460A584ABC}" srcOrd="0" destOrd="0" presId="urn:microsoft.com/office/officeart/2005/8/layout/vList5"/>
    <dgm:cxn modelId="{F4047444-D2E1-4D85-A11C-A21D8501D80E}" srcId="{69DCF5F8-92A4-4E9B-90FF-58608F479B53}" destId="{4574A200-BC67-451B-B927-C4D0957D32BA}" srcOrd="0" destOrd="0" parTransId="{DAC4A47C-BDD2-49F0-8045-27CD92ADC1F2}" sibTransId="{252F95EF-6979-4634-8080-84E7482F7075}"/>
    <dgm:cxn modelId="{C330734F-B2BC-4788-9A25-9C486748653E}" type="presOf" srcId="{64FF68B0-6374-4C43-8FF1-BEAF965D4995}" destId="{8099DA96-5511-4406-8786-441E9CEDC15E}" srcOrd="0" destOrd="0" presId="urn:microsoft.com/office/officeart/2005/8/layout/vList5"/>
    <dgm:cxn modelId="{7696F44F-3A47-42ED-ADA9-E88551519660}" srcId="{5A788C6C-6B8F-424D-8DA4-9BC1E5857FE2}" destId="{64FF68B0-6374-4C43-8FF1-BEAF965D4995}" srcOrd="4" destOrd="0" parTransId="{36D0245E-DE4C-4034-9CDD-0D1088579776}" sibTransId="{618D48D9-0732-4459-8B58-8FAACFC2EBFF}"/>
    <dgm:cxn modelId="{D8146250-B024-4F2B-A95E-3BC15BDA2409}" srcId="{5A788C6C-6B8F-424D-8DA4-9BC1E5857FE2}" destId="{68AB91CD-006F-4E2F-BE60-C62698FD9CFF}" srcOrd="7" destOrd="0" parTransId="{E9BBCAAE-A31A-4CAE-8BD0-065287CC9A96}" sibTransId="{2F4A9A72-76A9-4EB9-9FC3-98E7F3CD3449}"/>
    <dgm:cxn modelId="{DB63AA55-E9FC-4822-BB3E-6513CE8CEA74}" srcId="{64FF68B0-6374-4C43-8FF1-BEAF965D4995}" destId="{8423576C-543C-4500-86B1-B9F6CF28DA61}" srcOrd="0" destOrd="0" parTransId="{85259423-D72C-4D13-A101-93DA3CFC834E}" sibTransId="{3842CD66-8628-4F23-990C-89AD42D2B8E7}"/>
    <dgm:cxn modelId="{DC61F555-C8DD-4363-B279-C620CE4ED5C6}" srcId="{C9D5EED8-27FA-4689-AD0D-9315FA306D37}" destId="{36C1BEA5-4172-4B10-8DF7-D7483AD9BA0B}" srcOrd="0" destOrd="0" parTransId="{539E0789-5C1D-4FC7-B656-09492269ECAA}" sibTransId="{F39607D2-788E-440D-9BDD-AC749B631E20}"/>
    <dgm:cxn modelId="{22811458-9B60-4162-927B-33D9F643B171}" srcId="{5A788C6C-6B8F-424D-8DA4-9BC1E5857FE2}" destId="{FCC9A3A0-727C-4D39-8DEB-C79CC55E4A1F}" srcOrd="2" destOrd="0" parTransId="{75E2CA4B-F1C1-4D35-8B12-FA123FC6DF0A}" sibTransId="{E908A005-90F8-469F-9C76-B538981D5009}"/>
    <dgm:cxn modelId="{FBA85759-96CB-41A5-8A9C-EA7F3791EA7F}" type="presOf" srcId="{8423576C-543C-4500-86B1-B9F6CF28DA61}" destId="{93155DE3-7FB5-4F23-B1B1-4CBF819E7594}" srcOrd="0" destOrd="0" presId="urn:microsoft.com/office/officeart/2005/8/layout/vList5"/>
    <dgm:cxn modelId="{A860E666-ED08-4DE3-9D58-2CB24696F63B}" srcId="{10E0C165-9BF7-49F9-883B-879E30521614}" destId="{D5769672-3C7C-46A3-BB7B-AC9C5F312AB1}" srcOrd="0" destOrd="0" parTransId="{05EE74E8-D7F5-4F64-B7E4-9501C5BF7CB5}" sibTransId="{D4015EE2-A5B4-4065-8B2C-770C78FFC116}"/>
    <dgm:cxn modelId="{20D83475-B71F-4028-9822-57A6BFF67E8F}" type="presOf" srcId="{033611F3-FF38-4023-B595-9C78F4C1AB83}" destId="{2CD5D1CD-568B-4D91-9619-13FE2B08C20B}" srcOrd="0" destOrd="0" presId="urn:microsoft.com/office/officeart/2005/8/layout/vList5"/>
    <dgm:cxn modelId="{8327647B-2FBC-4F2B-B3E8-9D2D3018D168}" srcId="{5A788C6C-6B8F-424D-8DA4-9BC1E5857FE2}" destId="{B76E7610-81DA-44C7-B82E-5F9154004A88}" srcOrd="1" destOrd="0" parTransId="{63F8A459-4482-4B7D-B8F1-FCA6CE651E2E}" sibTransId="{3F0A9924-6B47-4ED2-A5F3-AC4BDDA054E7}"/>
    <dgm:cxn modelId="{9953C384-59A2-41F2-BEDE-911842140774}" type="presOf" srcId="{73ED6C45-8211-4A9A-B18D-1866B79FDFEE}" destId="{513FCCD9-16B4-42D3-8C0D-B87F0C121479}" srcOrd="0" destOrd="0" presId="urn:microsoft.com/office/officeart/2005/8/layout/vList5"/>
    <dgm:cxn modelId="{EF52CB8D-8F6F-4AD1-A407-068E59EB0B26}" type="presOf" srcId="{5A788C6C-6B8F-424D-8DA4-9BC1E5857FE2}" destId="{4FD5E830-CDDB-4B48-A344-E34D6C13ED23}" srcOrd="0" destOrd="0" presId="urn:microsoft.com/office/officeart/2005/8/layout/vList5"/>
    <dgm:cxn modelId="{413D848F-A74C-4093-A543-88A4960220EF}" type="presOf" srcId="{AB5B614E-4416-4682-9E2F-C759D7949F1A}" destId="{5193C9F1-546D-4974-A480-5D6A7F14D3AF}" srcOrd="0" destOrd="0" presId="urn:microsoft.com/office/officeart/2005/8/layout/vList5"/>
    <dgm:cxn modelId="{37BEAB90-7FAD-47E0-A964-F2E664A8D3B6}" srcId="{5A788C6C-6B8F-424D-8DA4-9BC1E5857FE2}" destId="{73ED6C45-8211-4A9A-B18D-1866B79FDFEE}" srcOrd="8" destOrd="0" parTransId="{894DE7F7-8979-4B17-8DD2-DF4792F48E74}" sibTransId="{7ED69D6B-9936-4748-92C2-BC12AD0A423F}"/>
    <dgm:cxn modelId="{13499B9D-B55F-4146-9749-58C1F0A54E80}" srcId="{5A788C6C-6B8F-424D-8DA4-9BC1E5857FE2}" destId="{C9D5EED8-27FA-4689-AD0D-9315FA306D37}" srcOrd="5" destOrd="0" parTransId="{2E1A4F58-C301-4B58-A944-F957C5F97474}" sibTransId="{0C4519DC-0ACA-43F1-B7FD-E2DCFF413991}"/>
    <dgm:cxn modelId="{9EBF4CB2-577A-4F11-9FF0-D625A3B139F5}" srcId="{5A788C6C-6B8F-424D-8DA4-9BC1E5857FE2}" destId="{10E0C165-9BF7-49F9-883B-879E30521614}" srcOrd="0" destOrd="0" parTransId="{1ABE8D15-3BDD-4A60-BD3E-B326777C2D74}" sibTransId="{5616D5C7-0140-4428-B0F4-B579A5738FA5}"/>
    <dgm:cxn modelId="{3E8061BA-826F-40F8-809D-33D4B93E715E}" type="presOf" srcId="{88B68A1B-EE2D-414C-ACB5-4DBCD634D7D9}" destId="{F045078C-A79A-447A-BEDF-0766A63A8E7F}" srcOrd="0" destOrd="0" presId="urn:microsoft.com/office/officeart/2005/8/layout/vList5"/>
    <dgm:cxn modelId="{CC8538C1-C191-477C-B87F-CFBF520EF9B8}" type="presOf" srcId="{2413A52B-1FE3-4B3C-AEF0-618824AACB07}" destId="{929FCD2E-5EC5-4DCD-9E51-4E898A42F466}" srcOrd="0" destOrd="0" presId="urn:microsoft.com/office/officeart/2005/8/layout/vList5"/>
    <dgm:cxn modelId="{F35F20C2-36A7-4062-AF37-6C3D5771C614}" type="presOf" srcId="{69DCF5F8-92A4-4E9B-90FF-58608F479B53}" destId="{658A8B78-5D71-490F-8063-8A36F40560B0}" srcOrd="0" destOrd="0" presId="urn:microsoft.com/office/officeart/2005/8/layout/vList5"/>
    <dgm:cxn modelId="{BC66B3C9-7B8C-4B01-8FC6-F9DA4E2F2E1C}" type="presOf" srcId="{D00C5623-D018-48B5-8AB6-63844B856F03}" destId="{75D5EE76-AC21-4E69-868D-743F30539AF7}" srcOrd="0" destOrd="0" presId="urn:microsoft.com/office/officeart/2005/8/layout/vList5"/>
    <dgm:cxn modelId="{5EF70AD1-FDB4-4A25-9B0F-C6FD45672691}" type="presOf" srcId="{76656C26-B920-4395-A94B-F472D89C318B}" destId="{D256F05C-AE3F-434B-B5FD-DE723700C8E0}" srcOrd="0" destOrd="0" presId="urn:microsoft.com/office/officeart/2005/8/layout/vList5"/>
    <dgm:cxn modelId="{AA9D82D5-A4BB-4877-BBB3-E9F64DBBCABB}" type="presOf" srcId="{FCC9A3A0-727C-4D39-8DEB-C79CC55E4A1F}" destId="{97E9AB80-5368-4206-B73B-17D6B147B6D7}" srcOrd="0" destOrd="0" presId="urn:microsoft.com/office/officeart/2005/8/layout/vList5"/>
    <dgm:cxn modelId="{85BDB3E1-D230-4D0F-844F-B597C765A7BC}" srcId="{73ED6C45-8211-4A9A-B18D-1866B79FDFEE}" destId="{033611F3-FF38-4023-B595-9C78F4C1AB83}" srcOrd="0" destOrd="0" parTransId="{F8FFCCD7-7F19-4CB7-9A0D-32FCC213F1F9}" sibTransId="{198C5ABE-D9D3-454F-BC23-3FDA78D8DE8F}"/>
    <dgm:cxn modelId="{EFC35CE9-B04D-460D-AFF7-3E023250C922}" srcId="{D00C5623-D018-48B5-8AB6-63844B856F03}" destId="{76656C26-B920-4395-A94B-F472D89C318B}" srcOrd="0" destOrd="0" parTransId="{F21396CA-10BB-43A7-A1B2-640E7F1D69CF}" sibTransId="{1198F04E-FB7B-47A2-8E07-E35EF6B4E912}"/>
    <dgm:cxn modelId="{69AA5CEC-0CA2-46CA-A49B-A956E64C1D65}" type="presOf" srcId="{36C1BEA5-4172-4B10-8DF7-D7483AD9BA0B}" destId="{B4A138C3-D85B-44A5-8E09-1AFDD24732FF}" srcOrd="0" destOrd="0" presId="urn:microsoft.com/office/officeart/2005/8/layout/vList5"/>
    <dgm:cxn modelId="{1B72B22C-CB9B-4FA2-8BBE-28AC9EA83884}" type="presParOf" srcId="{4FD5E830-CDDB-4B48-A344-E34D6C13ED23}" destId="{99553541-C0B6-46A2-A301-F1FD475AA241}" srcOrd="0" destOrd="0" presId="urn:microsoft.com/office/officeart/2005/8/layout/vList5"/>
    <dgm:cxn modelId="{DE24F0DF-89D0-4C88-896B-0DB17850224F}" type="presParOf" srcId="{99553541-C0B6-46A2-A301-F1FD475AA241}" destId="{871A2DAF-DE4B-4CF1-935B-18A6E9DA39E9}" srcOrd="0" destOrd="0" presId="urn:microsoft.com/office/officeart/2005/8/layout/vList5"/>
    <dgm:cxn modelId="{2C7B6857-3EA3-4AC4-9417-0749BB822F1E}" type="presParOf" srcId="{99553541-C0B6-46A2-A301-F1FD475AA241}" destId="{4C6E1B94-D57F-4B64-A7B8-588DCA2CA1EC}" srcOrd="1" destOrd="0" presId="urn:microsoft.com/office/officeart/2005/8/layout/vList5"/>
    <dgm:cxn modelId="{1D2C890B-9A44-4F01-A4F4-607A109FFEB7}" type="presParOf" srcId="{4FD5E830-CDDB-4B48-A344-E34D6C13ED23}" destId="{1709C4F2-1235-43D8-BAAF-5CEC54E1216D}" srcOrd="1" destOrd="0" presId="urn:microsoft.com/office/officeart/2005/8/layout/vList5"/>
    <dgm:cxn modelId="{48EC965C-9323-4D94-85A7-33FCBE396F2B}" type="presParOf" srcId="{4FD5E830-CDDB-4B48-A344-E34D6C13ED23}" destId="{2E6C5887-12EA-4656-810A-697BFBCE25E1}" srcOrd="2" destOrd="0" presId="urn:microsoft.com/office/officeart/2005/8/layout/vList5"/>
    <dgm:cxn modelId="{364DA00B-3576-46ED-9CAF-73FA749BD917}" type="presParOf" srcId="{2E6C5887-12EA-4656-810A-697BFBCE25E1}" destId="{826B8AFC-D4A2-45F2-87AC-8001AEA3FFB7}" srcOrd="0" destOrd="0" presId="urn:microsoft.com/office/officeart/2005/8/layout/vList5"/>
    <dgm:cxn modelId="{CD56CAE3-D230-4986-8003-D8F5C9DF35D0}" type="presParOf" srcId="{2E6C5887-12EA-4656-810A-697BFBCE25E1}" destId="{5193C9F1-546D-4974-A480-5D6A7F14D3AF}" srcOrd="1" destOrd="0" presId="urn:microsoft.com/office/officeart/2005/8/layout/vList5"/>
    <dgm:cxn modelId="{DC75509A-D699-4AD6-967B-A58886CAAF6E}" type="presParOf" srcId="{4FD5E830-CDDB-4B48-A344-E34D6C13ED23}" destId="{8413F6A1-A449-418F-AE40-1FF07F521A2A}" srcOrd="3" destOrd="0" presId="urn:microsoft.com/office/officeart/2005/8/layout/vList5"/>
    <dgm:cxn modelId="{70E3C414-E2D2-4583-A22E-957929447B60}" type="presParOf" srcId="{4FD5E830-CDDB-4B48-A344-E34D6C13ED23}" destId="{79937927-8B89-4F04-B52A-F69883904CBA}" srcOrd="4" destOrd="0" presId="urn:microsoft.com/office/officeart/2005/8/layout/vList5"/>
    <dgm:cxn modelId="{656FF811-B416-46ED-BF27-4DD91DE07E73}" type="presParOf" srcId="{79937927-8B89-4F04-B52A-F69883904CBA}" destId="{97E9AB80-5368-4206-B73B-17D6B147B6D7}" srcOrd="0" destOrd="0" presId="urn:microsoft.com/office/officeart/2005/8/layout/vList5"/>
    <dgm:cxn modelId="{CC6A1773-FBA8-4BEA-9605-65B557B88610}" type="presParOf" srcId="{79937927-8B89-4F04-B52A-F69883904CBA}" destId="{929FCD2E-5EC5-4DCD-9E51-4E898A42F466}" srcOrd="1" destOrd="0" presId="urn:microsoft.com/office/officeart/2005/8/layout/vList5"/>
    <dgm:cxn modelId="{04533AB5-D580-4D37-B31C-F898116F39BA}" type="presParOf" srcId="{4FD5E830-CDDB-4B48-A344-E34D6C13ED23}" destId="{42012520-C6D4-4E34-BD54-974DF88808EC}" srcOrd="5" destOrd="0" presId="urn:microsoft.com/office/officeart/2005/8/layout/vList5"/>
    <dgm:cxn modelId="{1B84E23F-8DBF-4A74-BE15-73705AA0C1D9}" type="presParOf" srcId="{4FD5E830-CDDB-4B48-A344-E34D6C13ED23}" destId="{BB0AF3E2-438B-4A9D-8D8F-782745905FA2}" srcOrd="6" destOrd="0" presId="urn:microsoft.com/office/officeart/2005/8/layout/vList5"/>
    <dgm:cxn modelId="{1D94679D-E644-419C-8B1D-797591984413}" type="presParOf" srcId="{BB0AF3E2-438B-4A9D-8D8F-782745905FA2}" destId="{75D5EE76-AC21-4E69-868D-743F30539AF7}" srcOrd="0" destOrd="0" presId="urn:microsoft.com/office/officeart/2005/8/layout/vList5"/>
    <dgm:cxn modelId="{695B31AE-9DE2-419B-A582-8F644B086A03}" type="presParOf" srcId="{BB0AF3E2-438B-4A9D-8D8F-782745905FA2}" destId="{D256F05C-AE3F-434B-B5FD-DE723700C8E0}" srcOrd="1" destOrd="0" presId="urn:microsoft.com/office/officeart/2005/8/layout/vList5"/>
    <dgm:cxn modelId="{7F2BBC67-4E4D-4EEC-BCC3-F9B407B54B28}" type="presParOf" srcId="{4FD5E830-CDDB-4B48-A344-E34D6C13ED23}" destId="{5C6D8834-30FA-4947-8EDE-C77FD109CDC2}" srcOrd="7" destOrd="0" presId="urn:microsoft.com/office/officeart/2005/8/layout/vList5"/>
    <dgm:cxn modelId="{394D2DE3-F7C3-4A06-A4EC-BDB0A9530EDC}" type="presParOf" srcId="{4FD5E830-CDDB-4B48-A344-E34D6C13ED23}" destId="{4FFC7359-F948-4DBA-8EFE-08396BA936DE}" srcOrd="8" destOrd="0" presId="urn:microsoft.com/office/officeart/2005/8/layout/vList5"/>
    <dgm:cxn modelId="{6B3ABA00-A1B1-4DF5-8234-FA6AF3035B42}" type="presParOf" srcId="{4FFC7359-F948-4DBA-8EFE-08396BA936DE}" destId="{8099DA96-5511-4406-8786-441E9CEDC15E}" srcOrd="0" destOrd="0" presId="urn:microsoft.com/office/officeart/2005/8/layout/vList5"/>
    <dgm:cxn modelId="{799DD2B1-9BA7-4526-A69F-B5E8771AE633}" type="presParOf" srcId="{4FFC7359-F948-4DBA-8EFE-08396BA936DE}" destId="{93155DE3-7FB5-4F23-B1B1-4CBF819E7594}" srcOrd="1" destOrd="0" presId="urn:microsoft.com/office/officeart/2005/8/layout/vList5"/>
    <dgm:cxn modelId="{0D487C6C-1E9C-43B0-B332-425D20DFD2F8}" type="presParOf" srcId="{4FD5E830-CDDB-4B48-A344-E34D6C13ED23}" destId="{8DD23EDD-4F48-44CE-967A-3A8778F38088}" srcOrd="9" destOrd="0" presId="urn:microsoft.com/office/officeart/2005/8/layout/vList5"/>
    <dgm:cxn modelId="{FFCD2724-7B7A-4509-8190-50B5E587A920}" type="presParOf" srcId="{4FD5E830-CDDB-4B48-A344-E34D6C13ED23}" destId="{F4F404AA-1BC9-461A-A812-1F661374071E}" srcOrd="10" destOrd="0" presId="urn:microsoft.com/office/officeart/2005/8/layout/vList5"/>
    <dgm:cxn modelId="{9FBD0871-FC53-48C6-BFED-B1186ECC2DDA}" type="presParOf" srcId="{F4F404AA-1BC9-461A-A812-1F661374071E}" destId="{CB192075-E85F-4898-AD3B-3F460A584ABC}" srcOrd="0" destOrd="0" presId="urn:microsoft.com/office/officeart/2005/8/layout/vList5"/>
    <dgm:cxn modelId="{74917CDC-CADB-42CD-91EA-3E559FFC9D0C}" type="presParOf" srcId="{F4F404AA-1BC9-461A-A812-1F661374071E}" destId="{B4A138C3-D85B-44A5-8E09-1AFDD24732FF}" srcOrd="1" destOrd="0" presId="urn:microsoft.com/office/officeart/2005/8/layout/vList5"/>
    <dgm:cxn modelId="{0F22377B-8A7D-421E-AE58-0B8BED7E8461}" type="presParOf" srcId="{4FD5E830-CDDB-4B48-A344-E34D6C13ED23}" destId="{A1732DC2-4FD9-4379-8406-7FBA31050B98}" srcOrd="11" destOrd="0" presId="urn:microsoft.com/office/officeart/2005/8/layout/vList5"/>
    <dgm:cxn modelId="{06382E42-5F2D-4014-8B98-881C862EFF1E}" type="presParOf" srcId="{4FD5E830-CDDB-4B48-A344-E34D6C13ED23}" destId="{11EF2F40-292E-40B4-BA0C-6880B27BB9CB}" srcOrd="12" destOrd="0" presId="urn:microsoft.com/office/officeart/2005/8/layout/vList5"/>
    <dgm:cxn modelId="{866F8276-6D5C-47A5-94B6-EB01982AEBC9}" type="presParOf" srcId="{11EF2F40-292E-40B4-BA0C-6880B27BB9CB}" destId="{658A8B78-5D71-490F-8063-8A36F40560B0}" srcOrd="0" destOrd="0" presId="urn:microsoft.com/office/officeart/2005/8/layout/vList5"/>
    <dgm:cxn modelId="{4DAADC5F-CD7C-436C-B5B7-E6DD6DCA296C}" type="presParOf" srcId="{11EF2F40-292E-40B4-BA0C-6880B27BB9CB}" destId="{1F896DF0-FD8F-4B84-A839-8FF481249FE1}" srcOrd="1" destOrd="0" presId="urn:microsoft.com/office/officeart/2005/8/layout/vList5"/>
    <dgm:cxn modelId="{F4F57C0A-82C5-4955-BBF1-22F304C993FF}" type="presParOf" srcId="{4FD5E830-CDDB-4B48-A344-E34D6C13ED23}" destId="{B2DDCD5F-FCDF-46A2-926D-3F589664E939}" srcOrd="13" destOrd="0" presId="urn:microsoft.com/office/officeart/2005/8/layout/vList5"/>
    <dgm:cxn modelId="{99FFC45F-3A39-4528-91D1-1A197947AC93}" type="presParOf" srcId="{4FD5E830-CDDB-4B48-A344-E34D6C13ED23}" destId="{73D42F03-88DF-4485-9A6E-8841D178C55E}" srcOrd="14" destOrd="0" presId="urn:microsoft.com/office/officeart/2005/8/layout/vList5"/>
    <dgm:cxn modelId="{4336C915-F232-4685-B1F7-BF39093A5E29}" type="presParOf" srcId="{73D42F03-88DF-4485-9A6E-8841D178C55E}" destId="{411DC5E2-50BA-4AC8-8E20-AB9BBE1F1BD8}" srcOrd="0" destOrd="0" presId="urn:microsoft.com/office/officeart/2005/8/layout/vList5"/>
    <dgm:cxn modelId="{600B001C-70E2-4C9C-8DDF-A55A67B8538B}" type="presParOf" srcId="{73D42F03-88DF-4485-9A6E-8841D178C55E}" destId="{F045078C-A79A-447A-BEDF-0766A63A8E7F}" srcOrd="1" destOrd="0" presId="urn:microsoft.com/office/officeart/2005/8/layout/vList5"/>
    <dgm:cxn modelId="{B0F038C6-A330-4B6F-89A1-D623A724CE12}" type="presParOf" srcId="{4FD5E830-CDDB-4B48-A344-E34D6C13ED23}" destId="{928A0F62-C02E-4BE8-A32C-008B3214A5F8}" srcOrd="15" destOrd="0" presId="urn:microsoft.com/office/officeart/2005/8/layout/vList5"/>
    <dgm:cxn modelId="{1556578D-AB67-4C7E-9B27-4859DF406B24}" type="presParOf" srcId="{4FD5E830-CDDB-4B48-A344-E34D6C13ED23}" destId="{E63738FE-88BD-4698-BB1C-642B2C42775F}" srcOrd="16" destOrd="0" presId="urn:microsoft.com/office/officeart/2005/8/layout/vList5"/>
    <dgm:cxn modelId="{B78C80EF-3558-4D79-B3DF-4F788FC38523}" type="presParOf" srcId="{E63738FE-88BD-4698-BB1C-642B2C42775F}" destId="{513FCCD9-16B4-42D3-8C0D-B87F0C121479}" srcOrd="0" destOrd="0" presId="urn:microsoft.com/office/officeart/2005/8/layout/vList5"/>
    <dgm:cxn modelId="{5ECC3E73-19DD-4303-A5C4-FE3058A55EBF}" type="presParOf" srcId="{E63738FE-88BD-4698-BB1C-642B2C42775F}" destId="{2CD5D1CD-568B-4D91-9619-13FE2B08C20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7A913D-0A22-47DF-8B4A-DD1B361432F9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F855B64-46B0-4A50-B5DB-075CF0459234}">
      <dgm:prSet/>
      <dgm:spPr/>
      <dgm:t>
        <a:bodyPr/>
        <a:lstStyle/>
        <a:p>
          <a:r>
            <a:rPr lang="en-US" b="1" dirty="0"/>
            <a:t>Data Engineer</a:t>
          </a:r>
          <a:r>
            <a:rPr lang="en-US" dirty="0"/>
            <a:t>:</a:t>
          </a:r>
        </a:p>
      </dgm:t>
    </dgm:pt>
    <dgm:pt modelId="{48501E21-588E-4646-A553-B19B243A134C}" type="parTrans" cxnId="{B8388572-93E2-48A4-AA05-3ED353FA3567}">
      <dgm:prSet/>
      <dgm:spPr/>
      <dgm:t>
        <a:bodyPr/>
        <a:lstStyle/>
        <a:p>
          <a:endParaRPr lang="en-US"/>
        </a:p>
      </dgm:t>
    </dgm:pt>
    <dgm:pt modelId="{6784BD6C-82D1-416E-A829-FE38726DCDA7}" type="sibTrans" cxnId="{B8388572-93E2-48A4-AA05-3ED353FA3567}">
      <dgm:prSet/>
      <dgm:spPr/>
      <dgm:t>
        <a:bodyPr/>
        <a:lstStyle/>
        <a:p>
          <a:endParaRPr lang="en-US"/>
        </a:p>
      </dgm:t>
    </dgm:pt>
    <dgm:pt modelId="{400B9F13-E0B0-4AF7-89C6-4E6AEFBCCE14}">
      <dgm:prSet/>
      <dgm:spPr/>
      <dgm:t>
        <a:bodyPr/>
        <a:lstStyle/>
        <a:p>
          <a:r>
            <a:rPr lang="en-US" dirty="0"/>
            <a:t>Focuses on creating robust, scalable data pipelines.</a:t>
          </a:r>
        </a:p>
      </dgm:t>
    </dgm:pt>
    <dgm:pt modelId="{D90E6875-63B6-421A-87C6-5FD41ABB8A7B}" type="parTrans" cxnId="{D2D43E68-FEFD-4ED8-9A43-0249530CC9EC}">
      <dgm:prSet/>
      <dgm:spPr/>
      <dgm:t>
        <a:bodyPr/>
        <a:lstStyle/>
        <a:p>
          <a:endParaRPr lang="en-US"/>
        </a:p>
      </dgm:t>
    </dgm:pt>
    <dgm:pt modelId="{E09F86C0-F97B-4CEA-9825-6E9B6671E20E}" type="sibTrans" cxnId="{D2D43E68-FEFD-4ED8-9A43-0249530CC9EC}">
      <dgm:prSet/>
      <dgm:spPr/>
      <dgm:t>
        <a:bodyPr/>
        <a:lstStyle/>
        <a:p>
          <a:endParaRPr lang="en-US"/>
        </a:p>
      </dgm:t>
    </dgm:pt>
    <dgm:pt modelId="{63DB8398-602F-487D-A9F2-A624E5EFB6DD}">
      <dgm:prSet/>
      <dgm:spPr/>
      <dgm:t>
        <a:bodyPr/>
        <a:lstStyle/>
        <a:p>
          <a:r>
            <a:rPr lang="en-US" dirty="0"/>
            <a:t>Prepares "big data" for analytical or machine learning applications.</a:t>
          </a:r>
        </a:p>
      </dgm:t>
    </dgm:pt>
    <dgm:pt modelId="{C42EC0F0-5F70-40D2-B5C3-29D05725A93E}" type="parTrans" cxnId="{0F38E78F-D8A2-4E33-AF6C-AD3005A6DF63}">
      <dgm:prSet/>
      <dgm:spPr/>
      <dgm:t>
        <a:bodyPr/>
        <a:lstStyle/>
        <a:p>
          <a:endParaRPr lang="en-US"/>
        </a:p>
      </dgm:t>
    </dgm:pt>
    <dgm:pt modelId="{15A86A60-C493-45F8-A4E6-979F4A616225}" type="sibTrans" cxnId="{0F38E78F-D8A2-4E33-AF6C-AD3005A6DF63}">
      <dgm:prSet/>
      <dgm:spPr/>
      <dgm:t>
        <a:bodyPr/>
        <a:lstStyle/>
        <a:p>
          <a:endParaRPr lang="en-US"/>
        </a:p>
      </dgm:t>
    </dgm:pt>
    <dgm:pt modelId="{21476921-ADC6-43B9-BDDB-C269B15FCB3F}">
      <dgm:prSet/>
      <dgm:spPr/>
      <dgm:t>
        <a:bodyPr/>
        <a:lstStyle/>
        <a:p>
          <a:r>
            <a:rPr lang="en-US" b="1" dirty="0"/>
            <a:t>AI Specialist/Solutions Architect</a:t>
          </a:r>
          <a:r>
            <a:rPr lang="en-US" dirty="0"/>
            <a:t>:</a:t>
          </a:r>
        </a:p>
      </dgm:t>
    </dgm:pt>
    <dgm:pt modelId="{B91B02D5-0566-45A4-B192-269E5CC262B3}" type="parTrans" cxnId="{25FDE309-7EEC-48F5-A78B-D44226BC1283}">
      <dgm:prSet/>
      <dgm:spPr/>
      <dgm:t>
        <a:bodyPr/>
        <a:lstStyle/>
        <a:p>
          <a:endParaRPr lang="en-US"/>
        </a:p>
      </dgm:t>
    </dgm:pt>
    <dgm:pt modelId="{FC586345-4FF1-4F0C-972F-B43DE84AA524}" type="sibTrans" cxnId="{25FDE309-7EEC-48F5-A78B-D44226BC1283}">
      <dgm:prSet/>
      <dgm:spPr/>
      <dgm:t>
        <a:bodyPr/>
        <a:lstStyle/>
        <a:p>
          <a:endParaRPr lang="en-US"/>
        </a:p>
      </dgm:t>
    </dgm:pt>
    <dgm:pt modelId="{A44CA04B-8C8B-4BC9-A1E6-70A69340F2EC}">
      <dgm:prSet/>
      <dgm:spPr/>
      <dgm:t>
        <a:bodyPr/>
        <a:lstStyle/>
        <a:p>
          <a:r>
            <a:rPr lang="en-US" dirty="0"/>
            <a:t>Designs solutions based on ML and AI for specific industry needs.</a:t>
          </a:r>
        </a:p>
      </dgm:t>
    </dgm:pt>
    <dgm:pt modelId="{7B331FD6-2923-4545-ACA9-EE6A8AAE03A5}" type="parTrans" cxnId="{09942F93-8802-4FAD-95A4-5BFA054529D6}">
      <dgm:prSet/>
      <dgm:spPr/>
      <dgm:t>
        <a:bodyPr/>
        <a:lstStyle/>
        <a:p>
          <a:endParaRPr lang="en-US"/>
        </a:p>
      </dgm:t>
    </dgm:pt>
    <dgm:pt modelId="{A3807A5F-76E1-41AB-A291-C1E06F336B89}" type="sibTrans" cxnId="{09942F93-8802-4FAD-95A4-5BFA054529D6}">
      <dgm:prSet/>
      <dgm:spPr/>
      <dgm:t>
        <a:bodyPr/>
        <a:lstStyle/>
        <a:p>
          <a:endParaRPr lang="en-US"/>
        </a:p>
      </dgm:t>
    </dgm:pt>
    <dgm:pt modelId="{37E75236-FD45-41E7-9DB8-C851F01BF175}">
      <dgm:prSet/>
      <dgm:spPr/>
      <dgm:t>
        <a:bodyPr/>
        <a:lstStyle/>
        <a:p>
          <a:r>
            <a:rPr lang="en-US" dirty="0"/>
            <a:t>Often involves integrating AI into existing systems or processes.</a:t>
          </a:r>
        </a:p>
      </dgm:t>
    </dgm:pt>
    <dgm:pt modelId="{C4C2CC49-3453-402B-B42F-84FE5AEC851C}" type="parTrans" cxnId="{BB889098-2D75-435F-B514-625E8F4F0D2C}">
      <dgm:prSet/>
      <dgm:spPr/>
      <dgm:t>
        <a:bodyPr/>
        <a:lstStyle/>
        <a:p>
          <a:endParaRPr lang="en-US"/>
        </a:p>
      </dgm:t>
    </dgm:pt>
    <dgm:pt modelId="{802C6FD2-2E45-4FCF-9C37-FA655405CE98}" type="sibTrans" cxnId="{BB889098-2D75-435F-B514-625E8F4F0D2C}">
      <dgm:prSet/>
      <dgm:spPr/>
      <dgm:t>
        <a:bodyPr/>
        <a:lstStyle/>
        <a:p>
          <a:endParaRPr lang="en-US"/>
        </a:p>
      </dgm:t>
    </dgm:pt>
    <dgm:pt modelId="{072044E5-D730-4653-BF72-0B8C262413B7}">
      <dgm:prSet/>
      <dgm:spPr/>
      <dgm:t>
        <a:bodyPr/>
        <a:lstStyle/>
        <a:p>
          <a:r>
            <a:rPr lang="en-US" b="1" dirty="0"/>
            <a:t>NLP Scientist/Engineer</a:t>
          </a:r>
          <a:r>
            <a:rPr lang="en-US" dirty="0"/>
            <a:t>:</a:t>
          </a:r>
        </a:p>
      </dgm:t>
    </dgm:pt>
    <dgm:pt modelId="{79C16524-A07B-4A36-B4FE-B47EC5E3EAB3}" type="parTrans" cxnId="{698714A2-953B-45C3-A9B8-6B1637065C7F}">
      <dgm:prSet/>
      <dgm:spPr/>
      <dgm:t>
        <a:bodyPr/>
        <a:lstStyle/>
        <a:p>
          <a:endParaRPr lang="en-US"/>
        </a:p>
      </dgm:t>
    </dgm:pt>
    <dgm:pt modelId="{754771DA-455F-40C7-8842-16028C9CA57D}" type="sibTrans" cxnId="{698714A2-953B-45C3-A9B8-6B1637065C7F}">
      <dgm:prSet/>
      <dgm:spPr/>
      <dgm:t>
        <a:bodyPr/>
        <a:lstStyle/>
        <a:p>
          <a:endParaRPr lang="en-US"/>
        </a:p>
      </dgm:t>
    </dgm:pt>
    <dgm:pt modelId="{F3F7F538-8F84-4CD0-A65C-87EC8E5DDDAE}">
      <dgm:prSet/>
      <dgm:spPr/>
      <dgm:t>
        <a:bodyPr/>
        <a:lstStyle/>
        <a:p>
          <a:r>
            <a:rPr lang="en-US" dirty="0"/>
            <a:t>Works with algorithms related to natural language processing.</a:t>
          </a:r>
        </a:p>
      </dgm:t>
    </dgm:pt>
    <dgm:pt modelId="{EBCA36B5-34A0-4740-BD4A-1C3BDC752882}" type="parTrans" cxnId="{BA5DCEB7-661A-4F3F-BD32-AF9833FE2CA0}">
      <dgm:prSet/>
      <dgm:spPr/>
      <dgm:t>
        <a:bodyPr/>
        <a:lstStyle/>
        <a:p>
          <a:endParaRPr lang="en-US"/>
        </a:p>
      </dgm:t>
    </dgm:pt>
    <dgm:pt modelId="{D3407C59-FEBD-4CF4-912E-E178F33F5DCF}" type="sibTrans" cxnId="{BA5DCEB7-661A-4F3F-BD32-AF9833FE2CA0}">
      <dgm:prSet/>
      <dgm:spPr/>
      <dgm:t>
        <a:bodyPr/>
        <a:lstStyle/>
        <a:p>
          <a:endParaRPr lang="en-US"/>
        </a:p>
      </dgm:t>
    </dgm:pt>
    <dgm:pt modelId="{285A6AE6-6E02-478E-9F4B-AE897AC6110D}">
      <dgm:prSet/>
      <dgm:spPr/>
      <dgm:t>
        <a:bodyPr/>
        <a:lstStyle/>
        <a:p>
          <a:r>
            <a:rPr lang="en-US" dirty="0"/>
            <a:t>Tasks might include sentiment analysis, chatbot development, or language modeling.</a:t>
          </a:r>
        </a:p>
      </dgm:t>
    </dgm:pt>
    <dgm:pt modelId="{E9008CF8-CD22-4222-8EF8-72F3B569574B}" type="parTrans" cxnId="{A4D64BB3-58ED-45CB-87C7-D2F24ED8431C}">
      <dgm:prSet/>
      <dgm:spPr/>
      <dgm:t>
        <a:bodyPr/>
        <a:lstStyle/>
        <a:p>
          <a:endParaRPr lang="en-US"/>
        </a:p>
      </dgm:t>
    </dgm:pt>
    <dgm:pt modelId="{4A75B4E7-F9D2-45FC-A2AF-7CCD49E92D38}" type="sibTrans" cxnId="{A4D64BB3-58ED-45CB-87C7-D2F24ED8431C}">
      <dgm:prSet/>
      <dgm:spPr/>
      <dgm:t>
        <a:bodyPr/>
        <a:lstStyle/>
        <a:p>
          <a:endParaRPr lang="en-US"/>
        </a:p>
      </dgm:t>
    </dgm:pt>
    <dgm:pt modelId="{B333FEB8-2374-48A9-99A9-C6F3E6C2FE59}">
      <dgm:prSet/>
      <dgm:spPr/>
      <dgm:t>
        <a:bodyPr/>
        <a:lstStyle/>
        <a:p>
          <a:r>
            <a:rPr lang="en-US" b="1" dirty="0"/>
            <a:t>Computer Vision Engineer</a:t>
          </a:r>
          <a:r>
            <a:rPr lang="en-US" dirty="0"/>
            <a:t>:</a:t>
          </a:r>
        </a:p>
      </dgm:t>
    </dgm:pt>
    <dgm:pt modelId="{02668340-22A8-4F32-910A-A0E20B3593CA}" type="parTrans" cxnId="{44D1801F-876F-431B-B0B8-054247B28635}">
      <dgm:prSet/>
      <dgm:spPr/>
      <dgm:t>
        <a:bodyPr/>
        <a:lstStyle/>
        <a:p>
          <a:endParaRPr lang="en-US"/>
        </a:p>
      </dgm:t>
    </dgm:pt>
    <dgm:pt modelId="{AF2AC28D-27B8-4DD6-8EEE-F542B8229131}" type="sibTrans" cxnId="{44D1801F-876F-431B-B0B8-054247B28635}">
      <dgm:prSet/>
      <dgm:spPr/>
      <dgm:t>
        <a:bodyPr/>
        <a:lstStyle/>
        <a:p>
          <a:endParaRPr lang="en-US"/>
        </a:p>
      </dgm:t>
    </dgm:pt>
    <dgm:pt modelId="{38FFB184-3EC3-4151-8BEE-35C51F97A5EB}">
      <dgm:prSet/>
      <dgm:spPr/>
      <dgm:t>
        <a:bodyPr/>
        <a:lstStyle/>
        <a:p>
          <a:r>
            <a:rPr lang="en-US" dirty="0"/>
            <a:t>Specializes in enabling machines to interpret and make decisions based on visual data.</a:t>
          </a:r>
        </a:p>
      </dgm:t>
    </dgm:pt>
    <dgm:pt modelId="{C2BB8676-BB6A-44AB-8D63-AB38A59EE8D9}" type="parTrans" cxnId="{A62E59E4-0D00-47E1-8166-8B8AA07BAC1F}">
      <dgm:prSet/>
      <dgm:spPr/>
      <dgm:t>
        <a:bodyPr/>
        <a:lstStyle/>
        <a:p>
          <a:endParaRPr lang="en-US"/>
        </a:p>
      </dgm:t>
    </dgm:pt>
    <dgm:pt modelId="{3EC590CD-55D0-4133-8FA5-F62D50BE8EBD}" type="sibTrans" cxnId="{A62E59E4-0D00-47E1-8166-8B8AA07BAC1F}">
      <dgm:prSet/>
      <dgm:spPr/>
      <dgm:t>
        <a:bodyPr/>
        <a:lstStyle/>
        <a:p>
          <a:endParaRPr lang="en-US"/>
        </a:p>
      </dgm:t>
    </dgm:pt>
    <dgm:pt modelId="{32CB9BD7-755D-44AB-A05F-122ADB2C60BA}">
      <dgm:prSet/>
      <dgm:spPr/>
      <dgm:t>
        <a:bodyPr/>
        <a:lstStyle/>
        <a:p>
          <a:r>
            <a:rPr lang="en-US" dirty="0"/>
            <a:t>Often used in applications like facial recognition, medical imaging, or autonomous vehicles.</a:t>
          </a:r>
        </a:p>
      </dgm:t>
    </dgm:pt>
    <dgm:pt modelId="{2CC3C28C-E5F9-4DE9-8E56-3211BB6A90F2}" type="parTrans" cxnId="{7C751C80-A19D-4E53-9600-2D45E98D2A37}">
      <dgm:prSet/>
      <dgm:spPr/>
      <dgm:t>
        <a:bodyPr/>
        <a:lstStyle/>
        <a:p>
          <a:endParaRPr lang="en-US"/>
        </a:p>
      </dgm:t>
    </dgm:pt>
    <dgm:pt modelId="{A8627A65-B6DC-46B5-B401-9F53DE8DC50E}" type="sibTrans" cxnId="{7C751C80-A19D-4E53-9600-2D45E98D2A37}">
      <dgm:prSet/>
      <dgm:spPr/>
      <dgm:t>
        <a:bodyPr/>
        <a:lstStyle/>
        <a:p>
          <a:endParaRPr lang="en-US"/>
        </a:p>
      </dgm:t>
    </dgm:pt>
    <dgm:pt modelId="{45610964-62AC-46C4-896B-D0902B267348}">
      <dgm:prSet/>
      <dgm:spPr/>
      <dgm:t>
        <a:bodyPr/>
        <a:lstStyle/>
        <a:p>
          <a:r>
            <a:rPr lang="en-US" b="1" dirty="0"/>
            <a:t>AI Ethics Researcher/Officer</a:t>
          </a:r>
          <a:r>
            <a:rPr lang="en-US" dirty="0"/>
            <a:t>:</a:t>
          </a:r>
        </a:p>
      </dgm:t>
    </dgm:pt>
    <dgm:pt modelId="{95BDA4DD-82CE-4B79-8B0B-307523B31A2C}" type="parTrans" cxnId="{50456E67-E501-4A0A-88F6-F6634C97568B}">
      <dgm:prSet/>
      <dgm:spPr/>
      <dgm:t>
        <a:bodyPr/>
        <a:lstStyle/>
        <a:p>
          <a:endParaRPr lang="en-US"/>
        </a:p>
      </dgm:t>
    </dgm:pt>
    <dgm:pt modelId="{57CDD873-302D-4E16-A813-6D9AC127DF4B}" type="sibTrans" cxnId="{50456E67-E501-4A0A-88F6-F6634C97568B}">
      <dgm:prSet/>
      <dgm:spPr/>
      <dgm:t>
        <a:bodyPr/>
        <a:lstStyle/>
        <a:p>
          <a:endParaRPr lang="en-US"/>
        </a:p>
      </dgm:t>
    </dgm:pt>
    <dgm:pt modelId="{29CA0623-C3AC-4504-8919-19E17EA41102}">
      <dgm:prSet/>
      <dgm:spPr/>
      <dgm:t>
        <a:bodyPr/>
        <a:lstStyle/>
        <a:p>
          <a:r>
            <a:rPr lang="en-US" dirty="0"/>
            <a:t>Focuses on the ethical considerations of AI implementations.</a:t>
          </a:r>
        </a:p>
      </dgm:t>
    </dgm:pt>
    <dgm:pt modelId="{4242C7AC-D231-4FB6-9309-29A6BF1E6037}" type="parTrans" cxnId="{E60F1E3A-3789-42F7-B027-93D87341381D}">
      <dgm:prSet/>
      <dgm:spPr/>
      <dgm:t>
        <a:bodyPr/>
        <a:lstStyle/>
        <a:p>
          <a:endParaRPr lang="en-US"/>
        </a:p>
      </dgm:t>
    </dgm:pt>
    <dgm:pt modelId="{C7EB1642-C841-44AF-8791-0A984BD6F163}" type="sibTrans" cxnId="{E60F1E3A-3789-42F7-B027-93D87341381D}">
      <dgm:prSet/>
      <dgm:spPr/>
      <dgm:t>
        <a:bodyPr/>
        <a:lstStyle/>
        <a:p>
          <a:endParaRPr lang="en-US"/>
        </a:p>
      </dgm:t>
    </dgm:pt>
    <dgm:pt modelId="{2E3D75C3-E80D-498A-A26D-AE9F398EF96A}">
      <dgm:prSet/>
      <dgm:spPr/>
      <dgm:t>
        <a:bodyPr/>
        <a:lstStyle/>
        <a:p>
          <a:r>
            <a:rPr lang="en-US" dirty="0"/>
            <a:t>Works on creating guidelines and ensuring fairness, accountability, and transparency in AI systems.</a:t>
          </a:r>
        </a:p>
      </dgm:t>
    </dgm:pt>
    <dgm:pt modelId="{D73E4245-EC69-45A6-A5A3-F5E32BE93F4E}" type="parTrans" cxnId="{F23DDED2-0C65-4593-8D5E-C46237CC4D31}">
      <dgm:prSet/>
      <dgm:spPr/>
      <dgm:t>
        <a:bodyPr/>
        <a:lstStyle/>
        <a:p>
          <a:endParaRPr lang="en-US"/>
        </a:p>
      </dgm:t>
    </dgm:pt>
    <dgm:pt modelId="{557CF89F-8C7E-4018-A7B5-A19D283CA8EA}" type="sibTrans" cxnId="{F23DDED2-0C65-4593-8D5E-C46237CC4D31}">
      <dgm:prSet/>
      <dgm:spPr/>
      <dgm:t>
        <a:bodyPr/>
        <a:lstStyle/>
        <a:p>
          <a:endParaRPr lang="en-US"/>
        </a:p>
      </dgm:t>
    </dgm:pt>
    <dgm:pt modelId="{AFF41CFD-0149-438D-8F2D-0AF28198BBD1}" type="pres">
      <dgm:prSet presAssocID="{A27A913D-0A22-47DF-8B4A-DD1B361432F9}" presName="linear" presStyleCnt="0">
        <dgm:presLayoutVars>
          <dgm:dir/>
          <dgm:animLvl val="lvl"/>
          <dgm:resizeHandles val="exact"/>
        </dgm:presLayoutVars>
      </dgm:prSet>
      <dgm:spPr/>
    </dgm:pt>
    <dgm:pt modelId="{B3712D1F-D0E7-46D7-829F-2FBDF29A8401}" type="pres">
      <dgm:prSet presAssocID="{8F855B64-46B0-4A50-B5DB-075CF0459234}" presName="parentLin" presStyleCnt="0"/>
      <dgm:spPr/>
    </dgm:pt>
    <dgm:pt modelId="{4092DA40-84CF-46A5-8DDA-3CCF5358155B}" type="pres">
      <dgm:prSet presAssocID="{8F855B64-46B0-4A50-B5DB-075CF0459234}" presName="parentLeftMargin" presStyleLbl="node1" presStyleIdx="0" presStyleCnt="5"/>
      <dgm:spPr/>
    </dgm:pt>
    <dgm:pt modelId="{79192710-A0EB-4488-9232-2E4A4F6EAD0D}" type="pres">
      <dgm:prSet presAssocID="{8F855B64-46B0-4A50-B5DB-075CF045923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9DD21BE-097D-4E5E-A383-DE2D20A4B56B}" type="pres">
      <dgm:prSet presAssocID="{8F855B64-46B0-4A50-B5DB-075CF0459234}" presName="negativeSpace" presStyleCnt="0"/>
      <dgm:spPr/>
    </dgm:pt>
    <dgm:pt modelId="{51862F49-2E78-455B-B3DB-E1BBCC20E23D}" type="pres">
      <dgm:prSet presAssocID="{8F855B64-46B0-4A50-B5DB-075CF0459234}" presName="childText" presStyleLbl="conFgAcc1" presStyleIdx="0" presStyleCnt="5">
        <dgm:presLayoutVars>
          <dgm:bulletEnabled val="1"/>
        </dgm:presLayoutVars>
      </dgm:prSet>
      <dgm:spPr/>
    </dgm:pt>
    <dgm:pt modelId="{C0043C60-66F7-4EE8-8D3C-801501CB1D31}" type="pres">
      <dgm:prSet presAssocID="{6784BD6C-82D1-416E-A829-FE38726DCDA7}" presName="spaceBetweenRectangles" presStyleCnt="0"/>
      <dgm:spPr/>
    </dgm:pt>
    <dgm:pt modelId="{737B5BA4-50EF-4BDB-BF51-8F7D6D2AEA5D}" type="pres">
      <dgm:prSet presAssocID="{21476921-ADC6-43B9-BDDB-C269B15FCB3F}" presName="parentLin" presStyleCnt="0"/>
      <dgm:spPr/>
    </dgm:pt>
    <dgm:pt modelId="{B759988C-CDDC-4776-ADCC-7B96BCC383F8}" type="pres">
      <dgm:prSet presAssocID="{21476921-ADC6-43B9-BDDB-C269B15FCB3F}" presName="parentLeftMargin" presStyleLbl="node1" presStyleIdx="0" presStyleCnt="5"/>
      <dgm:spPr/>
    </dgm:pt>
    <dgm:pt modelId="{F3443915-EEAF-438B-AB9F-6AB21AAC6638}" type="pres">
      <dgm:prSet presAssocID="{21476921-ADC6-43B9-BDDB-C269B15FCB3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5B630FB-4BAB-483E-A399-A9EF7434309B}" type="pres">
      <dgm:prSet presAssocID="{21476921-ADC6-43B9-BDDB-C269B15FCB3F}" presName="negativeSpace" presStyleCnt="0"/>
      <dgm:spPr/>
    </dgm:pt>
    <dgm:pt modelId="{627CEDE5-383C-417C-A977-A9626D730585}" type="pres">
      <dgm:prSet presAssocID="{21476921-ADC6-43B9-BDDB-C269B15FCB3F}" presName="childText" presStyleLbl="conFgAcc1" presStyleIdx="1" presStyleCnt="5">
        <dgm:presLayoutVars>
          <dgm:bulletEnabled val="1"/>
        </dgm:presLayoutVars>
      </dgm:prSet>
      <dgm:spPr/>
    </dgm:pt>
    <dgm:pt modelId="{8866AD93-114B-485C-B591-8F01D5617122}" type="pres">
      <dgm:prSet presAssocID="{FC586345-4FF1-4F0C-972F-B43DE84AA524}" presName="spaceBetweenRectangles" presStyleCnt="0"/>
      <dgm:spPr/>
    </dgm:pt>
    <dgm:pt modelId="{765F398D-8BEA-4D1C-ACE0-42C684A9D053}" type="pres">
      <dgm:prSet presAssocID="{072044E5-D730-4653-BF72-0B8C262413B7}" presName="parentLin" presStyleCnt="0"/>
      <dgm:spPr/>
    </dgm:pt>
    <dgm:pt modelId="{AED1D4B5-2A81-41A9-B869-7BAEC5CAA086}" type="pres">
      <dgm:prSet presAssocID="{072044E5-D730-4653-BF72-0B8C262413B7}" presName="parentLeftMargin" presStyleLbl="node1" presStyleIdx="1" presStyleCnt="5"/>
      <dgm:spPr/>
    </dgm:pt>
    <dgm:pt modelId="{4439A037-FE82-44DC-A86A-E1D18E7238F3}" type="pres">
      <dgm:prSet presAssocID="{072044E5-D730-4653-BF72-0B8C262413B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3DA7F2D-1EC4-443B-8A3A-D7142BEFF63A}" type="pres">
      <dgm:prSet presAssocID="{072044E5-D730-4653-BF72-0B8C262413B7}" presName="negativeSpace" presStyleCnt="0"/>
      <dgm:spPr/>
    </dgm:pt>
    <dgm:pt modelId="{6F91DD4F-C66D-4349-AAAC-E847D15B04BC}" type="pres">
      <dgm:prSet presAssocID="{072044E5-D730-4653-BF72-0B8C262413B7}" presName="childText" presStyleLbl="conFgAcc1" presStyleIdx="2" presStyleCnt="5">
        <dgm:presLayoutVars>
          <dgm:bulletEnabled val="1"/>
        </dgm:presLayoutVars>
      </dgm:prSet>
      <dgm:spPr/>
    </dgm:pt>
    <dgm:pt modelId="{DD44E34D-1BB1-4ECB-86D6-29B96C7DC326}" type="pres">
      <dgm:prSet presAssocID="{754771DA-455F-40C7-8842-16028C9CA57D}" presName="spaceBetweenRectangles" presStyleCnt="0"/>
      <dgm:spPr/>
    </dgm:pt>
    <dgm:pt modelId="{D1FBE5AB-0290-4AFA-9781-8DD23BA44189}" type="pres">
      <dgm:prSet presAssocID="{B333FEB8-2374-48A9-99A9-C6F3E6C2FE59}" presName="parentLin" presStyleCnt="0"/>
      <dgm:spPr/>
    </dgm:pt>
    <dgm:pt modelId="{7BB3D452-CF55-43F2-86C9-1972D550D596}" type="pres">
      <dgm:prSet presAssocID="{B333FEB8-2374-48A9-99A9-C6F3E6C2FE59}" presName="parentLeftMargin" presStyleLbl="node1" presStyleIdx="2" presStyleCnt="5"/>
      <dgm:spPr/>
    </dgm:pt>
    <dgm:pt modelId="{E3C10715-2389-4D14-9A2F-AB54BE62745E}" type="pres">
      <dgm:prSet presAssocID="{B333FEB8-2374-48A9-99A9-C6F3E6C2FE5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A5F0FC3-D09A-4F65-821C-695EDA328531}" type="pres">
      <dgm:prSet presAssocID="{B333FEB8-2374-48A9-99A9-C6F3E6C2FE59}" presName="negativeSpace" presStyleCnt="0"/>
      <dgm:spPr/>
    </dgm:pt>
    <dgm:pt modelId="{A376E3D4-7AD9-4C28-91FB-8FF844C5773F}" type="pres">
      <dgm:prSet presAssocID="{B333FEB8-2374-48A9-99A9-C6F3E6C2FE59}" presName="childText" presStyleLbl="conFgAcc1" presStyleIdx="3" presStyleCnt="5">
        <dgm:presLayoutVars>
          <dgm:bulletEnabled val="1"/>
        </dgm:presLayoutVars>
      </dgm:prSet>
      <dgm:spPr/>
    </dgm:pt>
    <dgm:pt modelId="{8ACC6104-1B49-4287-94D3-ADAE272CE068}" type="pres">
      <dgm:prSet presAssocID="{AF2AC28D-27B8-4DD6-8EEE-F542B8229131}" presName="spaceBetweenRectangles" presStyleCnt="0"/>
      <dgm:spPr/>
    </dgm:pt>
    <dgm:pt modelId="{2183ECB1-C5FE-4AD8-A9FC-4DCF11F05DC7}" type="pres">
      <dgm:prSet presAssocID="{45610964-62AC-46C4-896B-D0902B267348}" presName="parentLin" presStyleCnt="0"/>
      <dgm:spPr/>
    </dgm:pt>
    <dgm:pt modelId="{032BCD1E-7B56-4EAD-856A-1934841EBA92}" type="pres">
      <dgm:prSet presAssocID="{45610964-62AC-46C4-896B-D0902B267348}" presName="parentLeftMargin" presStyleLbl="node1" presStyleIdx="3" presStyleCnt="5"/>
      <dgm:spPr/>
    </dgm:pt>
    <dgm:pt modelId="{25DB1E66-0F04-497B-B9FF-EC281DEEAB03}" type="pres">
      <dgm:prSet presAssocID="{45610964-62AC-46C4-896B-D0902B26734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DC996B3-6CBE-41DC-8910-53988830ECC0}" type="pres">
      <dgm:prSet presAssocID="{45610964-62AC-46C4-896B-D0902B267348}" presName="negativeSpace" presStyleCnt="0"/>
      <dgm:spPr/>
    </dgm:pt>
    <dgm:pt modelId="{BCE65C40-B208-46B4-8D22-E291E4BFE0C7}" type="pres">
      <dgm:prSet presAssocID="{45610964-62AC-46C4-896B-D0902B26734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5FDE309-7EEC-48F5-A78B-D44226BC1283}" srcId="{A27A913D-0A22-47DF-8B4A-DD1B361432F9}" destId="{21476921-ADC6-43B9-BDDB-C269B15FCB3F}" srcOrd="1" destOrd="0" parTransId="{B91B02D5-0566-45A4-B192-269E5CC262B3}" sibTransId="{FC586345-4FF1-4F0C-972F-B43DE84AA524}"/>
    <dgm:cxn modelId="{361AB80B-8D15-42C2-BC55-99040FCEAA6B}" type="presOf" srcId="{072044E5-D730-4653-BF72-0B8C262413B7}" destId="{4439A037-FE82-44DC-A86A-E1D18E7238F3}" srcOrd="1" destOrd="0" presId="urn:microsoft.com/office/officeart/2005/8/layout/list1"/>
    <dgm:cxn modelId="{44D1801F-876F-431B-B0B8-054247B28635}" srcId="{A27A913D-0A22-47DF-8B4A-DD1B361432F9}" destId="{B333FEB8-2374-48A9-99A9-C6F3E6C2FE59}" srcOrd="3" destOrd="0" parTransId="{02668340-22A8-4F32-910A-A0E20B3593CA}" sibTransId="{AF2AC28D-27B8-4DD6-8EEE-F542B8229131}"/>
    <dgm:cxn modelId="{78BA0127-DAD9-4878-ADAD-1C130132C884}" type="presOf" srcId="{285A6AE6-6E02-478E-9F4B-AE897AC6110D}" destId="{6F91DD4F-C66D-4349-AAAC-E847D15B04BC}" srcOrd="0" destOrd="1" presId="urn:microsoft.com/office/officeart/2005/8/layout/list1"/>
    <dgm:cxn modelId="{A7242E2A-014C-435A-AB00-0A76C32ECF77}" type="presOf" srcId="{F3F7F538-8F84-4CD0-A65C-87EC8E5DDDAE}" destId="{6F91DD4F-C66D-4349-AAAC-E847D15B04BC}" srcOrd="0" destOrd="0" presId="urn:microsoft.com/office/officeart/2005/8/layout/list1"/>
    <dgm:cxn modelId="{0C170535-B3E3-4B5F-B5F2-2DBB4DCB97B3}" type="presOf" srcId="{45610964-62AC-46C4-896B-D0902B267348}" destId="{032BCD1E-7B56-4EAD-856A-1934841EBA92}" srcOrd="0" destOrd="0" presId="urn:microsoft.com/office/officeart/2005/8/layout/list1"/>
    <dgm:cxn modelId="{71579135-E7A2-4AEA-88E4-7103D92E5993}" type="presOf" srcId="{A44CA04B-8C8B-4BC9-A1E6-70A69340F2EC}" destId="{627CEDE5-383C-417C-A977-A9626D730585}" srcOrd="0" destOrd="0" presId="urn:microsoft.com/office/officeart/2005/8/layout/list1"/>
    <dgm:cxn modelId="{3729FF35-D0AF-40D5-8814-5F3CBF01FCF9}" type="presOf" srcId="{A27A913D-0A22-47DF-8B4A-DD1B361432F9}" destId="{AFF41CFD-0149-438D-8F2D-0AF28198BBD1}" srcOrd="0" destOrd="0" presId="urn:microsoft.com/office/officeart/2005/8/layout/list1"/>
    <dgm:cxn modelId="{E60F1E3A-3789-42F7-B027-93D87341381D}" srcId="{45610964-62AC-46C4-896B-D0902B267348}" destId="{29CA0623-C3AC-4504-8919-19E17EA41102}" srcOrd="0" destOrd="0" parTransId="{4242C7AC-D231-4FB6-9309-29A6BF1E6037}" sibTransId="{C7EB1642-C841-44AF-8791-0A984BD6F163}"/>
    <dgm:cxn modelId="{FD057D46-C106-4C97-AB14-CF6A15C741BC}" type="presOf" srcId="{21476921-ADC6-43B9-BDDB-C269B15FCB3F}" destId="{B759988C-CDDC-4776-ADCC-7B96BCC383F8}" srcOrd="0" destOrd="0" presId="urn:microsoft.com/office/officeart/2005/8/layout/list1"/>
    <dgm:cxn modelId="{8C9FC84B-1E5A-428D-85E1-3C637B226FB5}" type="presOf" srcId="{37E75236-FD45-41E7-9DB8-C851F01BF175}" destId="{627CEDE5-383C-417C-A977-A9626D730585}" srcOrd="0" destOrd="1" presId="urn:microsoft.com/office/officeart/2005/8/layout/list1"/>
    <dgm:cxn modelId="{A770D95C-CBA7-4891-BD87-6E9EC46383FB}" type="presOf" srcId="{8F855B64-46B0-4A50-B5DB-075CF0459234}" destId="{4092DA40-84CF-46A5-8DDA-3CCF5358155B}" srcOrd="0" destOrd="0" presId="urn:microsoft.com/office/officeart/2005/8/layout/list1"/>
    <dgm:cxn modelId="{7630E55C-8F13-4559-AB50-11967C5B78E6}" type="presOf" srcId="{32CB9BD7-755D-44AB-A05F-122ADB2C60BA}" destId="{A376E3D4-7AD9-4C28-91FB-8FF844C5773F}" srcOrd="0" destOrd="1" presId="urn:microsoft.com/office/officeart/2005/8/layout/list1"/>
    <dgm:cxn modelId="{50456E67-E501-4A0A-88F6-F6634C97568B}" srcId="{A27A913D-0A22-47DF-8B4A-DD1B361432F9}" destId="{45610964-62AC-46C4-896B-D0902B267348}" srcOrd="4" destOrd="0" parTransId="{95BDA4DD-82CE-4B79-8B0B-307523B31A2C}" sibTransId="{57CDD873-302D-4E16-A813-6D9AC127DF4B}"/>
    <dgm:cxn modelId="{D2D43E68-FEFD-4ED8-9A43-0249530CC9EC}" srcId="{8F855B64-46B0-4A50-B5DB-075CF0459234}" destId="{400B9F13-E0B0-4AF7-89C6-4E6AEFBCCE14}" srcOrd="0" destOrd="0" parTransId="{D90E6875-63B6-421A-87C6-5FD41ABB8A7B}" sibTransId="{E09F86C0-F97B-4CEA-9825-6E9B6671E20E}"/>
    <dgm:cxn modelId="{6E19D16B-6D37-436D-9B71-5C363BB2C9E6}" type="presOf" srcId="{B333FEB8-2374-48A9-99A9-C6F3E6C2FE59}" destId="{E3C10715-2389-4D14-9A2F-AB54BE62745E}" srcOrd="1" destOrd="0" presId="urn:microsoft.com/office/officeart/2005/8/layout/list1"/>
    <dgm:cxn modelId="{B8388572-93E2-48A4-AA05-3ED353FA3567}" srcId="{A27A913D-0A22-47DF-8B4A-DD1B361432F9}" destId="{8F855B64-46B0-4A50-B5DB-075CF0459234}" srcOrd="0" destOrd="0" parTransId="{48501E21-588E-4646-A553-B19B243A134C}" sibTransId="{6784BD6C-82D1-416E-A829-FE38726DCDA7}"/>
    <dgm:cxn modelId="{7C751C80-A19D-4E53-9600-2D45E98D2A37}" srcId="{B333FEB8-2374-48A9-99A9-C6F3E6C2FE59}" destId="{32CB9BD7-755D-44AB-A05F-122ADB2C60BA}" srcOrd="1" destOrd="0" parTransId="{2CC3C28C-E5F9-4DE9-8E56-3211BB6A90F2}" sibTransId="{A8627A65-B6DC-46B5-B401-9F53DE8DC50E}"/>
    <dgm:cxn modelId="{0F38E78F-D8A2-4E33-AF6C-AD3005A6DF63}" srcId="{8F855B64-46B0-4A50-B5DB-075CF0459234}" destId="{63DB8398-602F-487D-A9F2-A624E5EFB6DD}" srcOrd="1" destOrd="0" parTransId="{C42EC0F0-5F70-40D2-B5C3-29D05725A93E}" sibTransId="{15A86A60-C493-45F8-A4E6-979F4A616225}"/>
    <dgm:cxn modelId="{09942F93-8802-4FAD-95A4-5BFA054529D6}" srcId="{21476921-ADC6-43B9-BDDB-C269B15FCB3F}" destId="{A44CA04B-8C8B-4BC9-A1E6-70A69340F2EC}" srcOrd="0" destOrd="0" parTransId="{7B331FD6-2923-4545-ACA9-EE6A8AAE03A5}" sibTransId="{A3807A5F-76E1-41AB-A291-C1E06F336B89}"/>
    <dgm:cxn modelId="{B8CD4493-C8A1-49CF-AB8E-34243EEDA528}" type="presOf" srcId="{38FFB184-3EC3-4151-8BEE-35C51F97A5EB}" destId="{A376E3D4-7AD9-4C28-91FB-8FF844C5773F}" srcOrd="0" destOrd="0" presId="urn:microsoft.com/office/officeart/2005/8/layout/list1"/>
    <dgm:cxn modelId="{BB889098-2D75-435F-B514-625E8F4F0D2C}" srcId="{21476921-ADC6-43B9-BDDB-C269B15FCB3F}" destId="{37E75236-FD45-41E7-9DB8-C851F01BF175}" srcOrd="1" destOrd="0" parTransId="{C4C2CC49-3453-402B-B42F-84FE5AEC851C}" sibTransId="{802C6FD2-2E45-4FCF-9C37-FA655405CE98}"/>
    <dgm:cxn modelId="{698714A2-953B-45C3-A9B8-6B1637065C7F}" srcId="{A27A913D-0A22-47DF-8B4A-DD1B361432F9}" destId="{072044E5-D730-4653-BF72-0B8C262413B7}" srcOrd="2" destOrd="0" parTransId="{79C16524-A07B-4A36-B4FE-B47EC5E3EAB3}" sibTransId="{754771DA-455F-40C7-8842-16028C9CA57D}"/>
    <dgm:cxn modelId="{E8B937A6-B165-4741-A07A-AAFC8A4127DA}" type="presOf" srcId="{072044E5-D730-4653-BF72-0B8C262413B7}" destId="{AED1D4B5-2A81-41A9-B869-7BAEC5CAA086}" srcOrd="0" destOrd="0" presId="urn:microsoft.com/office/officeart/2005/8/layout/list1"/>
    <dgm:cxn modelId="{ED3F90AA-EFA6-4A9C-88BA-9FE3DC5DC5AB}" type="presOf" srcId="{B333FEB8-2374-48A9-99A9-C6F3E6C2FE59}" destId="{7BB3D452-CF55-43F2-86C9-1972D550D596}" srcOrd="0" destOrd="0" presId="urn:microsoft.com/office/officeart/2005/8/layout/list1"/>
    <dgm:cxn modelId="{6C6435B0-3CDC-4ADB-ADEC-170F69F36B76}" type="presOf" srcId="{29CA0623-C3AC-4504-8919-19E17EA41102}" destId="{BCE65C40-B208-46B4-8D22-E291E4BFE0C7}" srcOrd="0" destOrd="0" presId="urn:microsoft.com/office/officeart/2005/8/layout/list1"/>
    <dgm:cxn modelId="{A4D64BB3-58ED-45CB-87C7-D2F24ED8431C}" srcId="{072044E5-D730-4653-BF72-0B8C262413B7}" destId="{285A6AE6-6E02-478E-9F4B-AE897AC6110D}" srcOrd="1" destOrd="0" parTransId="{E9008CF8-CD22-4222-8EF8-72F3B569574B}" sibTransId="{4A75B4E7-F9D2-45FC-A2AF-7CCD49E92D38}"/>
    <dgm:cxn modelId="{6B1D76B4-2230-417E-80C2-07805CFA164A}" type="presOf" srcId="{400B9F13-E0B0-4AF7-89C6-4E6AEFBCCE14}" destId="{51862F49-2E78-455B-B3DB-E1BBCC20E23D}" srcOrd="0" destOrd="0" presId="urn:microsoft.com/office/officeart/2005/8/layout/list1"/>
    <dgm:cxn modelId="{BA5DCEB7-661A-4F3F-BD32-AF9833FE2CA0}" srcId="{072044E5-D730-4653-BF72-0B8C262413B7}" destId="{F3F7F538-8F84-4CD0-A65C-87EC8E5DDDAE}" srcOrd="0" destOrd="0" parTransId="{EBCA36B5-34A0-4740-BD4A-1C3BDC752882}" sibTransId="{D3407C59-FEBD-4CF4-912E-E178F33F5DCF}"/>
    <dgm:cxn modelId="{7A7FB3CC-4412-49AB-9F8F-AB87EA80FF48}" type="presOf" srcId="{63DB8398-602F-487D-A9F2-A624E5EFB6DD}" destId="{51862F49-2E78-455B-B3DB-E1BBCC20E23D}" srcOrd="0" destOrd="1" presId="urn:microsoft.com/office/officeart/2005/8/layout/list1"/>
    <dgm:cxn modelId="{F23DDED2-0C65-4593-8D5E-C46237CC4D31}" srcId="{45610964-62AC-46C4-896B-D0902B267348}" destId="{2E3D75C3-E80D-498A-A26D-AE9F398EF96A}" srcOrd="1" destOrd="0" parTransId="{D73E4245-EC69-45A6-A5A3-F5E32BE93F4E}" sibTransId="{557CF89F-8C7E-4018-A7B5-A19D283CA8EA}"/>
    <dgm:cxn modelId="{FC67DBDC-4B8E-439B-AC1D-D79B97A7D101}" type="presOf" srcId="{45610964-62AC-46C4-896B-D0902B267348}" destId="{25DB1E66-0F04-497B-B9FF-EC281DEEAB03}" srcOrd="1" destOrd="0" presId="urn:microsoft.com/office/officeart/2005/8/layout/list1"/>
    <dgm:cxn modelId="{A62E59E4-0D00-47E1-8166-8B8AA07BAC1F}" srcId="{B333FEB8-2374-48A9-99A9-C6F3E6C2FE59}" destId="{38FFB184-3EC3-4151-8BEE-35C51F97A5EB}" srcOrd="0" destOrd="0" parTransId="{C2BB8676-BB6A-44AB-8D63-AB38A59EE8D9}" sibTransId="{3EC590CD-55D0-4133-8FA5-F62D50BE8EBD}"/>
    <dgm:cxn modelId="{67225FE5-F2A5-4F95-8116-178DD7202FC6}" type="presOf" srcId="{8F855B64-46B0-4A50-B5DB-075CF0459234}" destId="{79192710-A0EB-4488-9232-2E4A4F6EAD0D}" srcOrd="1" destOrd="0" presId="urn:microsoft.com/office/officeart/2005/8/layout/list1"/>
    <dgm:cxn modelId="{699B48EA-B9B9-4D20-B39A-A6AA7676E149}" type="presOf" srcId="{21476921-ADC6-43B9-BDDB-C269B15FCB3F}" destId="{F3443915-EEAF-438B-AB9F-6AB21AAC6638}" srcOrd="1" destOrd="0" presId="urn:microsoft.com/office/officeart/2005/8/layout/list1"/>
    <dgm:cxn modelId="{BCB76FF8-1670-42EC-9DA6-A767CE6CB66A}" type="presOf" srcId="{2E3D75C3-E80D-498A-A26D-AE9F398EF96A}" destId="{BCE65C40-B208-46B4-8D22-E291E4BFE0C7}" srcOrd="0" destOrd="1" presId="urn:microsoft.com/office/officeart/2005/8/layout/list1"/>
    <dgm:cxn modelId="{00FF0703-46A7-447A-8406-CE35BA8B696F}" type="presParOf" srcId="{AFF41CFD-0149-438D-8F2D-0AF28198BBD1}" destId="{B3712D1F-D0E7-46D7-829F-2FBDF29A8401}" srcOrd="0" destOrd="0" presId="urn:microsoft.com/office/officeart/2005/8/layout/list1"/>
    <dgm:cxn modelId="{43731571-E54C-45FE-A3F6-97E9A1C26803}" type="presParOf" srcId="{B3712D1F-D0E7-46D7-829F-2FBDF29A8401}" destId="{4092DA40-84CF-46A5-8DDA-3CCF5358155B}" srcOrd="0" destOrd="0" presId="urn:microsoft.com/office/officeart/2005/8/layout/list1"/>
    <dgm:cxn modelId="{C59D1E64-4322-427B-890A-54B83ECE80CD}" type="presParOf" srcId="{B3712D1F-D0E7-46D7-829F-2FBDF29A8401}" destId="{79192710-A0EB-4488-9232-2E4A4F6EAD0D}" srcOrd="1" destOrd="0" presId="urn:microsoft.com/office/officeart/2005/8/layout/list1"/>
    <dgm:cxn modelId="{3E268815-9BA9-41AA-AB95-280FFE028E96}" type="presParOf" srcId="{AFF41CFD-0149-438D-8F2D-0AF28198BBD1}" destId="{E9DD21BE-097D-4E5E-A383-DE2D20A4B56B}" srcOrd="1" destOrd="0" presId="urn:microsoft.com/office/officeart/2005/8/layout/list1"/>
    <dgm:cxn modelId="{8039EE83-C9DB-4994-B7BC-470AF146D775}" type="presParOf" srcId="{AFF41CFD-0149-438D-8F2D-0AF28198BBD1}" destId="{51862F49-2E78-455B-B3DB-E1BBCC20E23D}" srcOrd="2" destOrd="0" presId="urn:microsoft.com/office/officeart/2005/8/layout/list1"/>
    <dgm:cxn modelId="{B7D19D89-BB26-459C-8AE3-4F55D1757183}" type="presParOf" srcId="{AFF41CFD-0149-438D-8F2D-0AF28198BBD1}" destId="{C0043C60-66F7-4EE8-8D3C-801501CB1D31}" srcOrd="3" destOrd="0" presId="urn:microsoft.com/office/officeart/2005/8/layout/list1"/>
    <dgm:cxn modelId="{43A044F8-D1D7-4216-9878-AF4E19FA1AF1}" type="presParOf" srcId="{AFF41CFD-0149-438D-8F2D-0AF28198BBD1}" destId="{737B5BA4-50EF-4BDB-BF51-8F7D6D2AEA5D}" srcOrd="4" destOrd="0" presId="urn:microsoft.com/office/officeart/2005/8/layout/list1"/>
    <dgm:cxn modelId="{2B02528C-B994-4CC9-9E99-8400311F4A06}" type="presParOf" srcId="{737B5BA4-50EF-4BDB-BF51-8F7D6D2AEA5D}" destId="{B759988C-CDDC-4776-ADCC-7B96BCC383F8}" srcOrd="0" destOrd="0" presId="urn:microsoft.com/office/officeart/2005/8/layout/list1"/>
    <dgm:cxn modelId="{1D618EB7-33EC-492B-ADB0-59898FDC2C0D}" type="presParOf" srcId="{737B5BA4-50EF-4BDB-BF51-8F7D6D2AEA5D}" destId="{F3443915-EEAF-438B-AB9F-6AB21AAC6638}" srcOrd="1" destOrd="0" presId="urn:microsoft.com/office/officeart/2005/8/layout/list1"/>
    <dgm:cxn modelId="{75FC0ABB-AAB2-4AAE-8C4E-2CAE96A1BCDB}" type="presParOf" srcId="{AFF41CFD-0149-438D-8F2D-0AF28198BBD1}" destId="{F5B630FB-4BAB-483E-A399-A9EF7434309B}" srcOrd="5" destOrd="0" presId="urn:microsoft.com/office/officeart/2005/8/layout/list1"/>
    <dgm:cxn modelId="{7A581F16-47BC-43BB-A0CC-1434D1272EC5}" type="presParOf" srcId="{AFF41CFD-0149-438D-8F2D-0AF28198BBD1}" destId="{627CEDE5-383C-417C-A977-A9626D730585}" srcOrd="6" destOrd="0" presId="urn:microsoft.com/office/officeart/2005/8/layout/list1"/>
    <dgm:cxn modelId="{418118CA-532D-4EFE-A768-FDB444E1822D}" type="presParOf" srcId="{AFF41CFD-0149-438D-8F2D-0AF28198BBD1}" destId="{8866AD93-114B-485C-B591-8F01D5617122}" srcOrd="7" destOrd="0" presId="urn:microsoft.com/office/officeart/2005/8/layout/list1"/>
    <dgm:cxn modelId="{6AC130E2-6853-475E-AE79-4E81791A486B}" type="presParOf" srcId="{AFF41CFD-0149-438D-8F2D-0AF28198BBD1}" destId="{765F398D-8BEA-4D1C-ACE0-42C684A9D053}" srcOrd="8" destOrd="0" presId="urn:microsoft.com/office/officeart/2005/8/layout/list1"/>
    <dgm:cxn modelId="{48E2937C-84A6-4791-9925-BA922EF41800}" type="presParOf" srcId="{765F398D-8BEA-4D1C-ACE0-42C684A9D053}" destId="{AED1D4B5-2A81-41A9-B869-7BAEC5CAA086}" srcOrd="0" destOrd="0" presId="urn:microsoft.com/office/officeart/2005/8/layout/list1"/>
    <dgm:cxn modelId="{B87FA4C7-BB6F-47CC-8144-F44E6B884292}" type="presParOf" srcId="{765F398D-8BEA-4D1C-ACE0-42C684A9D053}" destId="{4439A037-FE82-44DC-A86A-E1D18E7238F3}" srcOrd="1" destOrd="0" presId="urn:microsoft.com/office/officeart/2005/8/layout/list1"/>
    <dgm:cxn modelId="{A17DC7F2-58DC-4677-B439-77D5550AA20E}" type="presParOf" srcId="{AFF41CFD-0149-438D-8F2D-0AF28198BBD1}" destId="{B3DA7F2D-1EC4-443B-8A3A-D7142BEFF63A}" srcOrd="9" destOrd="0" presId="urn:microsoft.com/office/officeart/2005/8/layout/list1"/>
    <dgm:cxn modelId="{F88B9372-B3B3-4DAE-A081-998C0A541511}" type="presParOf" srcId="{AFF41CFD-0149-438D-8F2D-0AF28198BBD1}" destId="{6F91DD4F-C66D-4349-AAAC-E847D15B04BC}" srcOrd="10" destOrd="0" presId="urn:microsoft.com/office/officeart/2005/8/layout/list1"/>
    <dgm:cxn modelId="{A92142A0-DD87-434A-A1BD-384C4519D7D7}" type="presParOf" srcId="{AFF41CFD-0149-438D-8F2D-0AF28198BBD1}" destId="{DD44E34D-1BB1-4ECB-86D6-29B96C7DC326}" srcOrd="11" destOrd="0" presId="urn:microsoft.com/office/officeart/2005/8/layout/list1"/>
    <dgm:cxn modelId="{E3A9E467-D8E6-43FC-AEE7-6493314CF9DD}" type="presParOf" srcId="{AFF41CFD-0149-438D-8F2D-0AF28198BBD1}" destId="{D1FBE5AB-0290-4AFA-9781-8DD23BA44189}" srcOrd="12" destOrd="0" presId="urn:microsoft.com/office/officeart/2005/8/layout/list1"/>
    <dgm:cxn modelId="{56F79756-3B7D-4FCF-B8EF-3126C975E731}" type="presParOf" srcId="{D1FBE5AB-0290-4AFA-9781-8DD23BA44189}" destId="{7BB3D452-CF55-43F2-86C9-1972D550D596}" srcOrd="0" destOrd="0" presId="urn:microsoft.com/office/officeart/2005/8/layout/list1"/>
    <dgm:cxn modelId="{0760AA82-4607-437A-AC39-980A35AB1E54}" type="presParOf" srcId="{D1FBE5AB-0290-4AFA-9781-8DD23BA44189}" destId="{E3C10715-2389-4D14-9A2F-AB54BE62745E}" srcOrd="1" destOrd="0" presId="urn:microsoft.com/office/officeart/2005/8/layout/list1"/>
    <dgm:cxn modelId="{981B35A5-1E05-45C8-B25B-A789C895A3FE}" type="presParOf" srcId="{AFF41CFD-0149-438D-8F2D-0AF28198BBD1}" destId="{9A5F0FC3-D09A-4F65-821C-695EDA328531}" srcOrd="13" destOrd="0" presId="urn:microsoft.com/office/officeart/2005/8/layout/list1"/>
    <dgm:cxn modelId="{BE4BA6BD-9260-46EB-BD13-1926D2E217D5}" type="presParOf" srcId="{AFF41CFD-0149-438D-8F2D-0AF28198BBD1}" destId="{A376E3D4-7AD9-4C28-91FB-8FF844C5773F}" srcOrd="14" destOrd="0" presId="urn:microsoft.com/office/officeart/2005/8/layout/list1"/>
    <dgm:cxn modelId="{EDCD8237-05AA-4B07-B05E-7D0376C17CBC}" type="presParOf" srcId="{AFF41CFD-0149-438D-8F2D-0AF28198BBD1}" destId="{8ACC6104-1B49-4287-94D3-ADAE272CE068}" srcOrd="15" destOrd="0" presId="urn:microsoft.com/office/officeart/2005/8/layout/list1"/>
    <dgm:cxn modelId="{F3513D83-916D-4572-8542-CE560D10FF24}" type="presParOf" srcId="{AFF41CFD-0149-438D-8F2D-0AF28198BBD1}" destId="{2183ECB1-C5FE-4AD8-A9FC-4DCF11F05DC7}" srcOrd="16" destOrd="0" presId="urn:microsoft.com/office/officeart/2005/8/layout/list1"/>
    <dgm:cxn modelId="{E14F7520-AB0D-4337-8ACF-9240AB0E6B04}" type="presParOf" srcId="{2183ECB1-C5FE-4AD8-A9FC-4DCF11F05DC7}" destId="{032BCD1E-7B56-4EAD-856A-1934841EBA92}" srcOrd="0" destOrd="0" presId="urn:microsoft.com/office/officeart/2005/8/layout/list1"/>
    <dgm:cxn modelId="{66777F6C-A630-47EB-B580-BB1BF5EC28F0}" type="presParOf" srcId="{2183ECB1-C5FE-4AD8-A9FC-4DCF11F05DC7}" destId="{25DB1E66-0F04-497B-B9FF-EC281DEEAB03}" srcOrd="1" destOrd="0" presId="urn:microsoft.com/office/officeart/2005/8/layout/list1"/>
    <dgm:cxn modelId="{B3F8C5E8-1868-415F-9F7C-2694DFCB83D0}" type="presParOf" srcId="{AFF41CFD-0149-438D-8F2D-0AF28198BBD1}" destId="{1DC996B3-6CBE-41DC-8910-53988830ECC0}" srcOrd="17" destOrd="0" presId="urn:microsoft.com/office/officeart/2005/8/layout/list1"/>
    <dgm:cxn modelId="{328B6E70-DC6C-43B2-9648-D96132A9F637}" type="presParOf" srcId="{AFF41CFD-0149-438D-8F2D-0AF28198BBD1}" destId="{BCE65C40-B208-46B4-8D22-E291E4BFE0C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958DBDF-A607-4648-883A-397EA2CBF114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354D76-EE64-4CA3-9C4C-A45A852F472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Prerequisites</a:t>
          </a:r>
          <a:r>
            <a:rPr lang="en-US" dirty="0"/>
            <a:t>:</a:t>
          </a:r>
        </a:p>
      </dgm:t>
    </dgm:pt>
    <dgm:pt modelId="{043E9CD5-76F5-482C-9C18-42EB6C720904}" type="parTrans" cxnId="{81D3110D-3F6F-4430-B737-E3963D8F8E23}">
      <dgm:prSet/>
      <dgm:spPr/>
      <dgm:t>
        <a:bodyPr/>
        <a:lstStyle/>
        <a:p>
          <a:endParaRPr lang="en-US"/>
        </a:p>
      </dgm:t>
    </dgm:pt>
    <dgm:pt modelId="{E927C126-8E1C-4969-B6E4-F43442A27A3D}" type="sibTrans" cxnId="{81D3110D-3F6F-4430-B737-E3963D8F8E23}">
      <dgm:prSet/>
      <dgm:spPr/>
      <dgm:t>
        <a:bodyPr/>
        <a:lstStyle/>
        <a:p>
          <a:endParaRPr lang="en-US"/>
        </a:p>
      </dgm:t>
    </dgm:pt>
    <dgm:pt modelId="{D4725A34-9795-47B7-A641-6D05D2A52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Mathematics</a:t>
          </a:r>
          <a:r>
            <a:rPr lang="en-US" dirty="0"/>
            <a:t>: Familiarize yourself with the foundational concepts of linear algebra, probability, statistics, and calculus. These form the underpinnings of many ML algorithms.</a:t>
          </a:r>
        </a:p>
      </dgm:t>
    </dgm:pt>
    <dgm:pt modelId="{04B21E09-CFB6-4D3A-B791-D7E73900857D}" type="parTrans" cxnId="{9EB18A5E-E956-41C4-A2FF-E2BFA4A45670}">
      <dgm:prSet/>
      <dgm:spPr/>
      <dgm:t>
        <a:bodyPr/>
        <a:lstStyle/>
        <a:p>
          <a:endParaRPr lang="en-US"/>
        </a:p>
      </dgm:t>
    </dgm:pt>
    <dgm:pt modelId="{6411E938-ED1A-4957-AE1A-B1D4F76B49A0}" type="sibTrans" cxnId="{9EB18A5E-E956-41C4-A2FF-E2BFA4A45670}">
      <dgm:prSet/>
      <dgm:spPr/>
      <dgm:t>
        <a:bodyPr/>
        <a:lstStyle/>
        <a:p>
          <a:endParaRPr lang="en-US"/>
        </a:p>
      </dgm:t>
    </dgm:pt>
    <dgm:pt modelId="{50DAEBB0-2660-43F5-BF54-296E8C0F3E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Programming</a:t>
          </a:r>
          <a:r>
            <a:rPr lang="en-US" dirty="0"/>
            <a:t>: Python is the most popular language in ML, and R is used often in statistics and data analysis. Start with Python and its key libraries such as NumPy and Pandas.</a:t>
          </a:r>
        </a:p>
      </dgm:t>
    </dgm:pt>
    <dgm:pt modelId="{9F4BACAB-DFF2-4A2B-BAA5-43FD965CA8ED}" type="parTrans" cxnId="{55194B57-2C14-42AA-9682-105DB6CED097}">
      <dgm:prSet/>
      <dgm:spPr/>
      <dgm:t>
        <a:bodyPr/>
        <a:lstStyle/>
        <a:p>
          <a:endParaRPr lang="en-US"/>
        </a:p>
      </dgm:t>
    </dgm:pt>
    <dgm:pt modelId="{AB96BC71-8053-4397-A20F-9A84800165F3}" type="sibTrans" cxnId="{55194B57-2C14-42AA-9682-105DB6CED097}">
      <dgm:prSet/>
      <dgm:spPr/>
      <dgm:t>
        <a:bodyPr/>
        <a:lstStyle/>
        <a:p>
          <a:endParaRPr lang="en-US"/>
        </a:p>
      </dgm:t>
    </dgm:pt>
    <dgm:pt modelId="{5DCF52DB-EBC9-43AB-A927-D59CCDDEC92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Foundational Concepts</a:t>
          </a:r>
          <a:r>
            <a:rPr lang="en-US" dirty="0"/>
            <a:t>:</a:t>
          </a:r>
        </a:p>
      </dgm:t>
    </dgm:pt>
    <dgm:pt modelId="{19A6AEBF-4107-4AC0-B1BD-D7EAD2992947}" type="parTrans" cxnId="{53691F87-4E97-4E76-B48A-A58A0DDB7DA5}">
      <dgm:prSet/>
      <dgm:spPr/>
      <dgm:t>
        <a:bodyPr/>
        <a:lstStyle/>
        <a:p>
          <a:endParaRPr lang="en-US"/>
        </a:p>
      </dgm:t>
    </dgm:pt>
    <dgm:pt modelId="{F9437326-41A9-4CBF-948D-A546DFD9D94E}" type="sibTrans" cxnId="{53691F87-4E97-4E76-B48A-A58A0DDB7DA5}">
      <dgm:prSet/>
      <dgm:spPr/>
      <dgm:t>
        <a:bodyPr/>
        <a:lstStyle/>
        <a:p>
          <a:endParaRPr lang="en-US"/>
        </a:p>
      </dgm:t>
    </dgm:pt>
    <dgm:pt modelId="{705E195D-B906-40CD-9765-7D39E99784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Introduction to ML</a:t>
          </a:r>
          <a:r>
            <a:rPr lang="en-US" dirty="0"/>
            <a:t>: Understand what machine learning is, its types (supervised, unsupervised, reinforcement learning), and its applications.</a:t>
          </a:r>
        </a:p>
      </dgm:t>
    </dgm:pt>
    <dgm:pt modelId="{ADAB31FD-4CF0-46A2-AE44-8A129D036236}" type="parTrans" cxnId="{D083E8A0-1413-4325-8660-CFF11A72132C}">
      <dgm:prSet/>
      <dgm:spPr/>
      <dgm:t>
        <a:bodyPr/>
        <a:lstStyle/>
        <a:p>
          <a:endParaRPr lang="en-US"/>
        </a:p>
      </dgm:t>
    </dgm:pt>
    <dgm:pt modelId="{E72B4ECE-CDFE-4AEB-B370-CEBA05584835}" type="sibTrans" cxnId="{D083E8A0-1413-4325-8660-CFF11A72132C}">
      <dgm:prSet/>
      <dgm:spPr/>
      <dgm:t>
        <a:bodyPr/>
        <a:lstStyle/>
        <a:p>
          <a:endParaRPr lang="en-US"/>
        </a:p>
      </dgm:t>
    </dgm:pt>
    <dgm:pt modelId="{35750597-48D5-46F4-8D96-66C04A800C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Basic Algorithms</a:t>
          </a:r>
          <a:r>
            <a:rPr lang="en-US" dirty="0"/>
            <a:t>: Learn about algorithms like linear regression, logistic regression, decision trees, and k-means clustering.</a:t>
          </a:r>
        </a:p>
      </dgm:t>
    </dgm:pt>
    <dgm:pt modelId="{B6B294B8-7802-4898-B0AA-45F6A3B9FCAB}" type="parTrans" cxnId="{10DEA706-B114-40DE-BB97-B24F8AE1BF86}">
      <dgm:prSet/>
      <dgm:spPr/>
      <dgm:t>
        <a:bodyPr/>
        <a:lstStyle/>
        <a:p>
          <a:endParaRPr lang="en-US"/>
        </a:p>
      </dgm:t>
    </dgm:pt>
    <dgm:pt modelId="{4F7F578D-0CEC-41AB-B801-0A9B9C9861D1}" type="sibTrans" cxnId="{10DEA706-B114-40DE-BB97-B24F8AE1BF86}">
      <dgm:prSet/>
      <dgm:spPr/>
      <dgm:t>
        <a:bodyPr/>
        <a:lstStyle/>
        <a:p>
          <a:endParaRPr lang="en-US"/>
        </a:p>
      </dgm:t>
    </dgm:pt>
    <dgm:pt modelId="{2E88E02F-7CD3-4EFD-BF40-DE07524A96A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Intermediate ML</a:t>
          </a:r>
          <a:r>
            <a:rPr lang="en-US" dirty="0"/>
            <a:t>:</a:t>
          </a:r>
        </a:p>
      </dgm:t>
    </dgm:pt>
    <dgm:pt modelId="{58C5E125-5939-4320-87E8-80E69B1968FD}" type="parTrans" cxnId="{36313858-13B0-474B-BD87-447074215316}">
      <dgm:prSet/>
      <dgm:spPr/>
      <dgm:t>
        <a:bodyPr/>
        <a:lstStyle/>
        <a:p>
          <a:endParaRPr lang="en-US"/>
        </a:p>
      </dgm:t>
    </dgm:pt>
    <dgm:pt modelId="{4747030D-A145-4EFC-B4FE-E8D6C9733126}" type="sibTrans" cxnId="{36313858-13B0-474B-BD87-447074215316}">
      <dgm:prSet/>
      <dgm:spPr/>
      <dgm:t>
        <a:bodyPr/>
        <a:lstStyle/>
        <a:p>
          <a:endParaRPr lang="en-US"/>
        </a:p>
      </dgm:t>
    </dgm:pt>
    <dgm:pt modelId="{D5819DD4-4CC6-429A-A181-6C840A3FA8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Deep Dive</a:t>
          </a:r>
          <a:r>
            <a:rPr lang="en-US" dirty="0"/>
            <a:t>: Explore ensemble methods (like Random Forests, Gradient Boosting Machines), SVM, and neural networks.</a:t>
          </a:r>
        </a:p>
      </dgm:t>
    </dgm:pt>
    <dgm:pt modelId="{414156AC-4458-4E76-B38C-6B7CA0E6F3C7}" type="parTrans" cxnId="{12E6C7E6-5095-461A-856E-1581241D7C07}">
      <dgm:prSet/>
      <dgm:spPr/>
      <dgm:t>
        <a:bodyPr/>
        <a:lstStyle/>
        <a:p>
          <a:endParaRPr lang="en-US"/>
        </a:p>
      </dgm:t>
    </dgm:pt>
    <dgm:pt modelId="{DEB5A058-716F-4DC6-8E0C-3D533A988D10}" type="sibTrans" cxnId="{12E6C7E6-5095-461A-856E-1581241D7C07}">
      <dgm:prSet/>
      <dgm:spPr/>
      <dgm:t>
        <a:bodyPr/>
        <a:lstStyle/>
        <a:p>
          <a:endParaRPr lang="en-US"/>
        </a:p>
      </dgm:t>
    </dgm:pt>
    <dgm:pt modelId="{BFE72461-8FB6-41A3-A832-3BDDAE9C53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Evaluation</a:t>
          </a:r>
          <a:r>
            <a:rPr lang="en-US" dirty="0"/>
            <a:t>: Understand metrics like accuracy, precision, recall, F1 score, ROC, and AUC. Learn about overfitting, underfitting, and how to split data (train/test/validation sets).</a:t>
          </a:r>
        </a:p>
      </dgm:t>
    </dgm:pt>
    <dgm:pt modelId="{40A7F4DE-BEF1-4026-8051-42825B90A5A1}" type="parTrans" cxnId="{B9BDEE70-4121-4060-BC14-1CEFA6F1CD93}">
      <dgm:prSet/>
      <dgm:spPr/>
      <dgm:t>
        <a:bodyPr/>
        <a:lstStyle/>
        <a:p>
          <a:endParaRPr lang="en-US"/>
        </a:p>
      </dgm:t>
    </dgm:pt>
    <dgm:pt modelId="{191244A5-4BAC-408F-BEEA-521A1F5EEC36}" type="sibTrans" cxnId="{B9BDEE70-4121-4060-BC14-1CEFA6F1CD93}">
      <dgm:prSet/>
      <dgm:spPr/>
      <dgm:t>
        <a:bodyPr/>
        <a:lstStyle/>
        <a:p>
          <a:endParaRPr lang="en-US"/>
        </a:p>
      </dgm:t>
    </dgm:pt>
    <dgm:pt modelId="{E374A075-37F9-4256-9C26-17E444AC2D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Software &amp; Tools</a:t>
          </a:r>
          <a:r>
            <a:rPr lang="en-US" dirty="0"/>
            <a:t>: Dive deeper into Python libraries like Scikit-learn for machine learning, and Matplotlib and Seaborn for data visualization.</a:t>
          </a:r>
        </a:p>
      </dgm:t>
    </dgm:pt>
    <dgm:pt modelId="{8419DCAA-A0EC-4F4F-BD4D-2CC865D5D9D7}" type="parTrans" cxnId="{0DE90FC2-C445-4CE4-A5B4-2E2BEDC90149}">
      <dgm:prSet/>
      <dgm:spPr/>
      <dgm:t>
        <a:bodyPr/>
        <a:lstStyle/>
        <a:p>
          <a:endParaRPr lang="en-US"/>
        </a:p>
      </dgm:t>
    </dgm:pt>
    <dgm:pt modelId="{50882D39-CDAA-4D1E-BFAF-D2A6F2D63ADE}" type="sibTrans" cxnId="{0DE90FC2-C445-4CE4-A5B4-2E2BEDC90149}">
      <dgm:prSet/>
      <dgm:spPr/>
      <dgm:t>
        <a:bodyPr/>
        <a:lstStyle/>
        <a:p>
          <a:endParaRPr lang="en-US"/>
        </a:p>
      </dgm:t>
    </dgm:pt>
    <dgm:pt modelId="{0E40B686-6216-400D-A884-4F0B9B1280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Deep Learning</a:t>
          </a:r>
          <a:r>
            <a:rPr lang="en-US" dirty="0"/>
            <a:t>:</a:t>
          </a:r>
        </a:p>
      </dgm:t>
    </dgm:pt>
    <dgm:pt modelId="{BBCCBE7D-6CE0-4910-9CD7-3161914B408C}" type="parTrans" cxnId="{0AD1DE08-BB45-4161-8215-DF372C087628}">
      <dgm:prSet/>
      <dgm:spPr/>
      <dgm:t>
        <a:bodyPr/>
        <a:lstStyle/>
        <a:p>
          <a:endParaRPr lang="en-US"/>
        </a:p>
      </dgm:t>
    </dgm:pt>
    <dgm:pt modelId="{310C2631-8B3C-401E-A15D-B68359C5E55C}" type="sibTrans" cxnId="{0AD1DE08-BB45-4161-8215-DF372C087628}">
      <dgm:prSet/>
      <dgm:spPr/>
      <dgm:t>
        <a:bodyPr/>
        <a:lstStyle/>
        <a:p>
          <a:endParaRPr lang="en-US"/>
        </a:p>
      </dgm:t>
    </dgm:pt>
    <dgm:pt modelId="{E1BEA4F5-7EC8-424B-AF41-5D366B786F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Neural Networks</a:t>
          </a:r>
          <a:r>
            <a:rPr lang="en-US" dirty="0"/>
            <a:t>: Learn about feedforward networks, backpropagation, activation functions, and optimization techniques.</a:t>
          </a:r>
        </a:p>
      </dgm:t>
    </dgm:pt>
    <dgm:pt modelId="{394A2CC5-C5E3-4E04-A1B7-BE797C044A5E}" type="parTrans" cxnId="{36F211C1-A614-4782-9C18-AECE0C9FBA3B}">
      <dgm:prSet/>
      <dgm:spPr/>
      <dgm:t>
        <a:bodyPr/>
        <a:lstStyle/>
        <a:p>
          <a:endParaRPr lang="en-US"/>
        </a:p>
      </dgm:t>
    </dgm:pt>
    <dgm:pt modelId="{E2CB4544-8575-44B8-A409-09CA64C8FF2A}" type="sibTrans" cxnId="{36F211C1-A614-4782-9C18-AECE0C9FBA3B}">
      <dgm:prSet/>
      <dgm:spPr/>
      <dgm:t>
        <a:bodyPr/>
        <a:lstStyle/>
        <a:p>
          <a:endParaRPr lang="en-US"/>
        </a:p>
      </dgm:t>
    </dgm:pt>
    <dgm:pt modelId="{475DCCB9-6A4B-4B0E-AFE1-A9ADB5BB69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Advanced Models</a:t>
          </a:r>
          <a:r>
            <a:rPr lang="en-US" dirty="0"/>
            <a:t>: Delve into Convolutional Neural Networks (CNNs) for image tasks, Recurrent Neural Networks (RNNs) for sequence tasks, and transformers for NLP tasks.</a:t>
          </a:r>
        </a:p>
      </dgm:t>
    </dgm:pt>
    <dgm:pt modelId="{10BAEF96-F15A-4B38-BD7C-268954A412FB}" type="parTrans" cxnId="{BB1DDA63-C7F2-4EBB-82DD-4248FE30B032}">
      <dgm:prSet/>
      <dgm:spPr/>
      <dgm:t>
        <a:bodyPr/>
        <a:lstStyle/>
        <a:p>
          <a:endParaRPr lang="en-US"/>
        </a:p>
      </dgm:t>
    </dgm:pt>
    <dgm:pt modelId="{33482E9B-C474-424F-B93A-4EE35E68023E}" type="sibTrans" cxnId="{BB1DDA63-C7F2-4EBB-82DD-4248FE30B032}">
      <dgm:prSet/>
      <dgm:spPr/>
      <dgm:t>
        <a:bodyPr/>
        <a:lstStyle/>
        <a:p>
          <a:endParaRPr lang="en-US"/>
        </a:p>
      </dgm:t>
    </dgm:pt>
    <dgm:pt modelId="{3E1AFD26-AE8A-4D89-AB50-84242B3591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Frameworks</a:t>
          </a:r>
          <a:r>
            <a:rPr lang="en-US" dirty="0"/>
            <a:t>: Familiarize yourself with TensorFlow, </a:t>
          </a:r>
          <a:r>
            <a:rPr lang="en-US" dirty="0" err="1"/>
            <a:t>Keras</a:t>
          </a:r>
          <a:r>
            <a:rPr lang="en-US" dirty="0"/>
            <a:t>, or </a:t>
          </a:r>
          <a:r>
            <a:rPr lang="en-US" dirty="0" err="1"/>
            <a:t>PyTorch</a:t>
          </a:r>
          <a:r>
            <a:rPr lang="en-US" dirty="0"/>
            <a:t>.</a:t>
          </a:r>
        </a:p>
      </dgm:t>
    </dgm:pt>
    <dgm:pt modelId="{D2F20034-E36A-4BC0-8703-ABA5DFF7A17D}" type="parTrans" cxnId="{86FD02CD-011F-45A3-9D01-E1B0573654B8}">
      <dgm:prSet/>
      <dgm:spPr/>
      <dgm:t>
        <a:bodyPr/>
        <a:lstStyle/>
        <a:p>
          <a:endParaRPr lang="en-US"/>
        </a:p>
      </dgm:t>
    </dgm:pt>
    <dgm:pt modelId="{03A06D27-03FA-41CC-A1F5-4164C8D79242}" type="sibTrans" cxnId="{86FD02CD-011F-45A3-9D01-E1B0573654B8}">
      <dgm:prSet/>
      <dgm:spPr/>
      <dgm:t>
        <a:bodyPr/>
        <a:lstStyle/>
        <a:p>
          <a:endParaRPr lang="en-US"/>
        </a:p>
      </dgm:t>
    </dgm:pt>
    <dgm:pt modelId="{B3A4459C-4337-8843-AE61-B5CA4D623EC9}" type="pres">
      <dgm:prSet presAssocID="{C958DBDF-A607-4648-883A-397EA2CBF114}" presName="Name0" presStyleCnt="0">
        <dgm:presLayoutVars>
          <dgm:dir/>
          <dgm:animLvl val="lvl"/>
          <dgm:resizeHandles val="exact"/>
        </dgm:presLayoutVars>
      </dgm:prSet>
      <dgm:spPr/>
    </dgm:pt>
    <dgm:pt modelId="{AAD5C4FB-C472-3F46-A143-E60C63126DAB}" type="pres">
      <dgm:prSet presAssocID="{B5354D76-EE64-4CA3-9C4C-A45A852F472F}" presName="composite" presStyleCnt="0"/>
      <dgm:spPr/>
    </dgm:pt>
    <dgm:pt modelId="{10E76862-1E80-3A4A-9469-E082B50EBAB5}" type="pres">
      <dgm:prSet presAssocID="{B5354D76-EE64-4CA3-9C4C-A45A852F472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9CCACE8C-9F9F-AC4D-A13F-6100655E3BB7}" type="pres">
      <dgm:prSet presAssocID="{B5354D76-EE64-4CA3-9C4C-A45A852F472F}" presName="desTx" presStyleLbl="alignAccFollowNode1" presStyleIdx="0" presStyleCnt="4">
        <dgm:presLayoutVars>
          <dgm:bulletEnabled val="1"/>
        </dgm:presLayoutVars>
      </dgm:prSet>
      <dgm:spPr/>
    </dgm:pt>
    <dgm:pt modelId="{043175B7-5030-6F44-B0FF-E04F74C4785C}" type="pres">
      <dgm:prSet presAssocID="{E927C126-8E1C-4969-B6E4-F43442A27A3D}" presName="space" presStyleCnt="0"/>
      <dgm:spPr/>
    </dgm:pt>
    <dgm:pt modelId="{A48EF431-B4F3-AA42-9099-A1B8ACD785BB}" type="pres">
      <dgm:prSet presAssocID="{5DCF52DB-EBC9-43AB-A927-D59CCDDEC924}" presName="composite" presStyleCnt="0"/>
      <dgm:spPr/>
    </dgm:pt>
    <dgm:pt modelId="{0AAD77AF-6A90-0B4C-A0EC-FC23F4030690}" type="pres">
      <dgm:prSet presAssocID="{5DCF52DB-EBC9-43AB-A927-D59CCDDEC92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B3117FD-045B-8642-B42F-D93291CFB293}" type="pres">
      <dgm:prSet presAssocID="{5DCF52DB-EBC9-43AB-A927-D59CCDDEC924}" presName="desTx" presStyleLbl="alignAccFollowNode1" presStyleIdx="1" presStyleCnt="4">
        <dgm:presLayoutVars>
          <dgm:bulletEnabled val="1"/>
        </dgm:presLayoutVars>
      </dgm:prSet>
      <dgm:spPr/>
    </dgm:pt>
    <dgm:pt modelId="{3F68A040-4A6C-AE4B-BB0C-78F81BEC74F1}" type="pres">
      <dgm:prSet presAssocID="{F9437326-41A9-4CBF-948D-A546DFD9D94E}" presName="space" presStyleCnt="0"/>
      <dgm:spPr/>
    </dgm:pt>
    <dgm:pt modelId="{ED19F12E-FDCE-DD41-86AF-D116B1CF4629}" type="pres">
      <dgm:prSet presAssocID="{2E88E02F-7CD3-4EFD-BF40-DE07524A96AC}" presName="composite" presStyleCnt="0"/>
      <dgm:spPr/>
    </dgm:pt>
    <dgm:pt modelId="{606790F2-8C08-8243-A28B-316A69798530}" type="pres">
      <dgm:prSet presAssocID="{2E88E02F-7CD3-4EFD-BF40-DE07524A96A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8D5DA20-5909-104E-909E-53851B074943}" type="pres">
      <dgm:prSet presAssocID="{2E88E02F-7CD3-4EFD-BF40-DE07524A96AC}" presName="desTx" presStyleLbl="alignAccFollowNode1" presStyleIdx="2" presStyleCnt="4">
        <dgm:presLayoutVars>
          <dgm:bulletEnabled val="1"/>
        </dgm:presLayoutVars>
      </dgm:prSet>
      <dgm:spPr/>
    </dgm:pt>
    <dgm:pt modelId="{68FFDF10-06BF-2346-9B09-E6DEA3F2CA98}" type="pres">
      <dgm:prSet presAssocID="{4747030D-A145-4EFC-B4FE-E8D6C9733126}" presName="space" presStyleCnt="0"/>
      <dgm:spPr/>
    </dgm:pt>
    <dgm:pt modelId="{8FC98868-FD11-6943-A9BB-D34E6836A908}" type="pres">
      <dgm:prSet presAssocID="{0E40B686-6216-400D-A884-4F0B9B1280C2}" presName="composite" presStyleCnt="0"/>
      <dgm:spPr/>
    </dgm:pt>
    <dgm:pt modelId="{55680014-2349-E84D-998C-D166FC1AC609}" type="pres">
      <dgm:prSet presAssocID="{0E40B686-6216-400D-A884-4F0B9B1280C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16A0AE2-F3D5-2945-81DF-02A03A58DFAF}" type="pres">
      <dgm:prSet presAssocID="{0E40B686-6216-400D-A884-4F0B9B1280C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0DEA706-B114-40DE-BB97-B24F8AE1BF86}" srcId="{5DCF52DB-EBC9-43AB-A927-D59CCDDEC924}" destId="{35750597-48D5-46F4-8D96-66C04A800C87}" srcOrd="1" destOrd="0" parTransId="{B6B294B8-7802-4898-B0AA-45F6A3B9FCAB}" sibTransId="{4F7F578D-0CEC-41AB-B801-0A9B9C9861D1}"/>
    <dgm:cxn modelId="{0AD1DE08-BB45-4161-8215-DF372C087628}" srcId="{C958DBDF-A607-4648-883A-397EA2CBF114}" destId="{0E40B686-6216-400D-A884-4F0B9B1280C2}" srcOrd="3" destOrd="0" parTransId="{BBCCBE7D-6CE0-4910-9CD7-3161914B408C}" sibTransId="{310C2631-8B3C-401E-A15D-B68359C5E55C}"/>
    <dgm:cxn modelId="{81D3110D-3F6F-4430-B737-E3963D8F8E23}" srcId="{C958DBDF-A607-4648-883A-397EA2CBF114}" destId="{B5354D76-EE64-4CA3-9C4C-A45A852F472F}" srcOrd="0" destOrd="0" parTransId="{043E9CD5-76F5-482C-9C18-42EB6C720904}" sibTransId="{E927C126-8E1C-4969-B6E4-F43442A27A3D}"/>
    <dgm:cxn modelId="{D7A62E18-DB04-A748-84E2-088BC5930D50}" type="presOf" srcId="{C958DBDF-A607-4648-883A-397EA2CBF114}" destId="{B3A4459C-4337-8843-AE61-B5CA4D623EC9}" srcOrd="0" destOrd="0" presId="urn:microsoft.com/office/officeart/2005/8/layout/hList1"/>
    <dgm:cxn modelId="{6F6BFF1B-DFBA-8D46-B8E6-7C82FAB9887B}" type="presOf" srcId="{BFE72461-8FB6-41A3-A832-3BDDAE9C53D5}" destId="{E8D5DA20-5909-104E-909E-53851B074943}" srcOrd="0" destOrd="1" presId="urn:microsoft.com/office/officeart/2005/8/layout/hList1"/>
    <dgm:cxn modelId="{6AEB9931-A993-184F-A147-6CFF06FFC72A}" type="presOf" srcId="{B5354D76-EE64-4CA3-9C4C-A45A852F472F}" destId="{10E76862-1E80-3A4A-9469-E082B50EBAB5}" srcOrd="0" destOrd="0" presId="urn:microsoft.com/office/officeart/2005/8/layout/hList1"/>
    <dgm:cxn modelId="{76E2B934-4AEF-3148-B6D7-FB8BB28B58B0}" type="presOf" srcId="{E374A075-37F9-4256-9C26-17E444AC2DFF}" destId="{E8D5DA20-5909-104E-909E-53851B074943}" srcOrd="0" destOrd="2" presId="urn:microsoft.com/office/officeart/2005/8/layout/hList1"/>
    <dgm:cxn modelId="{A74BA33A-7A21-E44D-8D1C-CA0D2907E759}" type="presOf" srcId="{2E88E02F-7CD3-4EFD-BF40-DE07524A96AC}" destId="{606790F2-8C08-8243-A28B-316A69798530}" srcOrd="0" destOrd="0" presId="urn:microsoft.com/office/officeart/2005/8/layout/hList1"/>
    <dgm:cxn modelId="{55194B57-2C14-42AA-9682-105DB6CED097}" srcId="{B5354D76-EE64-4CA3-9C4C-A45A852F472F}" destId="{50DAEBB0-2660-43F5-BF54-296E8C0F3E74}" srcOrd="1" destOrd="0" parTransId="{9F4BACAB-DFF2-4A2B-BAA5-43FD965CA8ED}" sibTransId="{AB96BC71-8053-4397-A20F-9A84800165F3}"/>
    <dgm:cxn modelId="{36313858-13B0-474B-BD87-447074215316}" srcId="{C958DBDF-A607-4648-883A-397EA2CBF114}" destId="{2E88E02F-7CD3-4EFD-BF40-DE07524A96AC}" srcOrd="2" destOrd="0" parTransId="{58C5E125-5939-4320-87E8-80E69B1968FD}" sibTransId="{4747030D-A145-4EFC-B4FE-E8D6C9733126}"/>
    <dgm:cxn modelId="{9EB18A5E-E956-41C4-A2FF-E2BFA4A45670}" srcId="{B5354D76-EE64-4CA3-9C4C-A45A852F472F}" destId="{D4725A34-9795-47B7-A641-6D05D2A52B61}" srcOrd="0" destOrd="0" parTransId="{04B21E09-CFB6-4D3A-B791-D7E73900857D}" sibTransId="{6411E938-ED1A-4957-AE1A-B1D4F76B49A0}"/>
    <dgm:cxn modelId="{E003FA5E-5512-6047-A702-9821F5EF51E0}" type="presOf" srcId="{5DCF52DB-EBC9-43AB-A927-D59CCDDEC924}" destId="{0AAD77AF-6A90-0B4C-A0EC-FC23F4030690}" srcOrd="0" destOrd="0" presId="urn:microsoft.com/office/officeart/2005/8/layout/hList1"/>
    <dgm:cxn modelId="{BB1DDA63-C7F2-4EBB-82DD-4248FE30B032}" srcId="{0E40B686-6216-400D-A884-4F0B9B1280C2}" destId="{475DCCB9-6A4B-4B0E-AFE1-A9ADB5BB6986}" srcOrd="1" destOrd="0" parTransId="{10BAEF96-F15A-4B38-BD7C-268954A412FB}" sibTransId="{33482E9B-C474-424F-B93A-4EE35E68023E}"/>
    <dgm:cxn modelId="{E65C3B64-9DB7-424C-B2A5-BC112BA35827}" type="presOf" srcId="{D5819DD4-4CC6-429A-A181-6C840A3FA815}" destId="{E8D5DA20-5909-104E-909E-53851B074943}" srcOrd="0" destOrd="0" presId="urn:microsoft.com/office/officeart/2005/8/layout/hList1"/>
    <dgm:cxn modelId="{B9BDEE70-4121-4060-BC14-1CEFA6F1CD93}" srcId="{2E88E02F-7CD3-4EFD-BF40-DE07524A96AC}" destId="{BFE72461-8FB6-41A3-A832-3BDDAE9C53D5}" srcOrd="1" destOrd="0" parTransId="{40A7F4DE-BEF1-4026-8051-42825B90A5A1}" sibTransId="{191244A5-4BAC-408F-BEEA-521A1F5EEC36}"/>
    <dgm:cxn modelId="{E6C5417E-1F72-4047-9C20-9DD64D6105D8}" type="presOf" srcId="{D4725A34-9795-47B7-A641-6D05D2A52B61}" destId="{9CCACE8C-9F9F-AC4D-A13F-6100655E3BB7}" srcOrd="0" destOrd="0" presId="urn:microsoft.com/office/officeart/2005/8/layout/hList1"/>
    <dgm:cxn modelId="{90D9EA85-D59C-D644-9F91-7FAA66AF1F22}" type="presOf" srcId="{E1BEA4F5-7EC8-424B-AF41-5D366B786FAD}" destId="{216A0AE2-F3D5-2945-81DF-02A03A58DFAF}" srcOrd="0" destOrd="0" presId="urn:microsoft.com/office/officeart/2005/8/layout/hList1"/>
    <dgm:cxn modelId="{53691F87-4E97-4E76-B48A-A58A0DDB7DA5}" srcId="{C958DBDF-A607-4648-883A-397EA2CBF114}" destId="{5DCF52DB-EBC9-43AB-A927-D59CCDDEC924}" srcOrd="1" destOrd="0" parTransId="{19A6AEBF-4107-4AC0-B1BD-D7EAD2992947}" sibTransId="{F9437326-41A9-4CBF-948D-A546DFD9D94E}"/>
    <dgm:cxn modelId="{70422590-89AE-6C49-8080-52F3F3723420}" type="presOf" srcId="{50DAEBB0-2660-43F5-BF54-296E8C0F3E74}" destId="{9CCACE8C-9F9F-AC4D-A13F-6100655E3BB7}" srcOrd="0" destOrd="1" presId="urn:microsoft.com/office/officeart/2005/8/layout/hList1"/>
    <dgm:cxn modelId="{D083E8A0-1413-4325-8660-CFF11A72132C}" srcId="{5DCF52DB-EBC9-43AB-A927-D59CCDDEC924}" destId="{705E195D-B906-40CD-9765-7D39E9978435}" srcOrd="0" destOrd="0" parTransId="{ADAB31FD-4CF0-46A2-AE44-8A129D036236}" sibTransId="{E72B4ECE-CDFE-4AEB-B370-CEBA05584835}"/>
    <dgm:cxn modelId="{6735A9AE-69D8-894D-B85A-31B0C05B037D}" type="presOf" srcId="{3E1AFD26-AE8A-4D89-AB50-84242B359178}" destId="{216A0AE2-F3D5-2945-81DF-02A03A58DFAF}" srcOrd="0" destOrd="2" presId="urn:microsoft.com/office/officeart/2005/8/layout/hList1"/>
    <dgm:cxn modelId="{36F211C1-A614-4782-9C18-AECE0C9FBA3B}" srcId="{0E40B686-6216-400D-A884-4F0B9B1280C2}" destId="{E1BEA4F5-7EC8-424B-AF41-5D366B786FAD}" srcOrd="0" destOrd="0" parTransId="{394A2CC5-C5E3-4E04-A1B7-BE797C044A5E}" sibTransId="{E2CB4544-8575-44B8-A409-09CA64C8FF2A}"/>
    <dgm:cxn modelId="{0DE90FC2-C445-4CE4-A5B4-2E2BEDC90149}" srcId="{2E88E02F-7CD3-4EFD-BF40-DE07524A96AC}" destId="{E374A075-37F9-4256-9C26-17E444AC2DFF}" srcOrd="2" destOrd="0" parTransId="{8419DCAA-A0EC-4F4F-BD4D-2CC865D5D9D7}" sibTransId="{50882D39-CDAA-4D1E-BFAF-D2A6F2D63ADE}"/>
    <dgm:cxn modelId="{86FD02CD-011F-45A3-9D01-E1B0573654B8}" srcId="{0E40B686-6216-400D-A884-4F0B9B1280C2}" destId="{3E1AFD26-AE8A-4D89-AB50-84242B359178}" srcOrd="2" destOrd="0" parTransId="{D2F20034-E36A-4BC0-8703-ABA5DFF7A17D}" sibTransId="{03A06D27-03FA-41CC-A1F5-4164C8D79242}"/>
    <dgm:cxn modelId="{D67A7AD2-D2BC-F048-9225-C19D3C58D306}" type="presOf" srcId="{0E40B686-6216-400D-A884-4F0B9B1280C2}" destId="{55680014-2349-E84D-998C-D166FC1AC609}" srcOrd="0" destOrd="0" presId="urn:microsoft.com/office/officeart/2005/8/layout/hList1"/>
    <dgm:cxn modelId="{12E6C7E6-5095-461A-856E-1581241D7C07}" srcId="{2E88E02F-7CD3-4EFD-BF40-DE07524A96AC}" destId="{D5819DD4-4CC6-429A-A181-6C840A3FA815}" srcOrd="0" destOrd="0" parTransId="{414156AC-4458-4E76-B38C-6B7CA0E6F3C7}" sibTransId="{DEB5A058-716F-4DC6-8E0C-3D533A988D10}"/>
    <dgm:cxn modelId="{962A9CE9-60EB-3048-931D-88960EBC1562}" type="presOf" srcId="{705E195D-B906-40CD-9765-7D39E9978435}" destId="{2B3117FD-045B-8642-B42F-D93291CFB293}" srcOrd="0" destOrd="0" presId="urn:microsoft.com/office/officeart/2005/8/layout/hList1"/>
    <dgm:cxn modelId="{262C56EB-8F46-1347-9300-920AC3735D29}" type="presOf" srcId="{475DCCB9-6A4B-4B0E-AFE1-A9ADB5BB6986}" destId="{216A0AE2-F3D5-2945-81DF-02A03A58DFAF}" srcOrd="0" destOrd="1" presId="urn:microsoft.com/office/officeart/2005/8/layout/hList1"/>
    <dgm:cxn modelId="{5305D9F6-4DC5-7044-A9DE-FB8B6A5314F1}" type="presOf" srcId="{35750597-48D5-46F4-8D96-66C04A800C87}" destId="{2B3117FD-045B-8642-B42F-D93291CFB293}" srcOrd="0" destOrd="1" presId="urn:microsoft.com/office/officeart/2005/8/layout/hList1"/>
    <dgm:cxn modelId="{3D7794F9-14AB-5249-92E5-5018A9F7C79B}" type="presParOf" srcId="{B3A4459C-4337-8843-AE61-B5CA4D623EC9}" destId="{AAD5C4FB-C472-3F46-A143-E60C63126DAB}" srcOrd="0" destOrd="0" presId="urn:microsoft.com/office/officeart/2005/8/layout/hList1"/>
    <dgm:cxn modelId="{B1E68B43-176E-C442-9540-62D9CF16F752}" type="presParOf" srcId="{AAD5C4FB-C472-3F46-A143-E60C63126DAB}" destId="{10E76862-1E80-3A4A-9469-E082B50EBAB5}" srcOrd="0" destOrd="0" presId="urn:microsoft.com/office/officeart/2005/8/layout/hList1"/>
    <dgm:cxn modelId="{E741AAFE-C9DE-914D-BDC9-89C04D9C75B7}" type="presParOf" srcId="{AAD5C4FB-C472-3F46-A143-E60C63126DAB}" destId="{9CCACE8C-9F9F-AC4D-A13F-6100655E3BB7}" srcOrd="1" destOrd="0" presId="urn:microsoft.com/office/officeart/2005/8/layout/hList1"/>
    <dgm:cxn modelId="{4FD90944-DC82-D24A-BB6B-665E84463BDD}" type="presParOf" srcId="{B3A4459C-4337-8843-AE61-B5CA4D623EC9}" destId="{043175B7-5030-6F44-B0FF-E04F74C4785C}" srcOrd="1" destOrd="0" presId="urn:microsoft.com/office/officeart/2005/8/layout/hList1"/>
    <dgm:cxn modelId="{67CE0905-FAD7-8540-A7B2-7EAACCF3E554}" type="presParOf" srcId="{B3A4459C-4337-8843-AE61-B5CA4D623EC9}" destId="{A48EF431-B4F3-AA42-9099-A1B8ACD785BB}" srcOrd="2" destOrd="0" presId="urn:microsoft.com/office/officeart/2005/8/layout/hList1"/>
    <dgm:cxn modelId="{D9776D85-ADA1-A347-A144-8B1AEBD20FE6}" type="presParOf" srcId="{A48EF431-B4F3-AA42-9099-A1B8ACD785BB}" destId="{0AAD77AF-6A90-0B4C-A0EC-FC23F4030690}" srcOrd="0" destOrd="0" presId="urn:microsoft.com/office/officeart/2005/8/layout/hList1"/>
    <dgm:cxn modelId="{B3A25FB3-7DBB-A84E-8C67-688D79B34844}" type="presParOf" srcId="{A48EF431-B4F3-AA42-9099-A1B8ACD785BB}" destId="{2B3117FD-045B-8642-B42F-D93291CFB293}" srcOrd="1" destOrd="0" presId="urn:microsoft.com/office/officeart/2005/8/layout/hList1"/>
    <dgm:cxn modelId="{60BD8398-CAE6-9043-87E0-5368A820447B}" type="presParOf" srcId="{B3A4459C-4337-8843-AE61-B5CA4D623EC9}" destId="{3F68A040-4A6C-AE4B-BB0C-78F81BEC74F1}" srcOrd="3" destOrd="0" presId="urn:microsoft.com/office/officeart/2005/8/layout/hList1"/>
    <dgm:cxn modelId="{BC8ED14C-1EC5-9C42-9827-2FA5EC8CF390}" type="presParOf" srcId="{B3A4459C-4337-8843-AE61-B5CA4D623EC9}" destId="{ED19F12E-FDCE-DD41-86AF-D116B1CF4629}" srcOrd="4" destOrd="0" presId="urn:microsoft.com/office/officeart/2005/8/layout/hList1"/>
    <dgm:cxn modelId="{45031B91-B6CC-BF41-AD39-8ADF3B36831C}" type="presParOf" srcId="{ED19F12E-FDCE-DD41-86AF-D116B1CF4629}" destId="{606790F2-8C08-8243-A28B-316A69798530}" srcOrd="0" destOrd="0" presId="urn:microsoft.com/office/officeart/2005/8/layout/hList1"/>
    <dgm:cxn modelId="{6792D2E8-0CCE-9743-8657-25D8D2C68CE4}" type="presParOf" srcId="{ED19F12E-FDCE-DD41-86AF-D116B1CF4629}" destId="{E8D5DA20-5909-104E-909E-53851B074943}" srcOrd="1" destOrd="0" presId="urn:microsoft.com/office/officeart/2005/8/layout/hList1"/>
    <dgm:cxn modelId="{40FED17B-7566-FE4D-815F-3123A13B0691}" type="presParOf" srcId="{B3A4459C-4337-8843-AE61-B5CA4D623EC9}" destId="{68FFDF10-06BF-2346-9B09-E6DEA3F2CA98}" srcOrd="5" destOrd="0" presId="urn:microsoft.com/office/officeart/2005/8/layout/hList1"/>
    <dgm:cxn modelId="{89391375-6127-5144-89DA-8632374008F6}" type="presParOf" srcId="{B3A4459C-4337-8843-AE61-B5CA4D623EC9}" destId="{8FC98868-FD11-6943-A9BB-D34E6836A908}" srcOrd="6" destOrd="0" presId="urn:microsoft.com/office/officeart/2005/8/layout/hList1"/>
    <dgm:cxn modelId="{4BBA3E17-4A17-5F4E-B7B0-491590C2E477}" type="presParOf" srcId="{8FC98868-FD11-6943-A9BB-D34E6836A908}" destId="{55680014-2349-E84D-998C-D166FC1AC609}" srcOrd="0" destOrd="0" presId="urn:microsoft.com/office/officeart/2005/8/layout/hList1"/>
    <dgm:cxn modelId="{5BB4DE6E-7F59-AD48-8676-26F85A53214F}" type="presParOf" srcId="{8FC98868-FD11-6943-A9BB-D34E6836A908}" destId="{216A0AE2-F3D5-2945-81DF-02A03A58DFA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958DBDF-A607-4648-883A-397EA2CBF114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9E24664-5BF6-4546-A487-3DE50198FCD0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  <a:cs typeface="Arial"/>
            </a:rPr>
            <a:t>Specialized Areas</a:t>
          </a:r>
          <a:r>
            <a:rPr lang="en-US" b="0">
              <a:latin typeface="Arial"/>
              <a:cs typeface="Arial"/>
            </a:rPr>
            <a:t>:</a:t>
          </a:r>
        </a:p>
      </dgm:t>
    </dgm:pt>
    <dgm:pt modelId="{233CE103-29A0-453E-B052-B243A203F2E7}" type="parTrans" cxnId="{0055CE99-CE12-4A98-BF28-C543464DAF1B}">
      <dgm:prSet/>
      <dgm:spPr/>
      <dgm:t>
        <a:bodyPr/>
        <a:lstStyle/>
        <a:p>
          <a:endParaRPr lang="en-US"/>
        </a:p>
      </dgm:t>
    </dgm:pt>
    <dgm:pt modelId="{A42FA5A1-107D-43C8-BAC3-DB8F42F6950C}" type="sibTrans" cxnId="{0055CE99-CE12-4A98-BF28-C543464DAF1B}">
      <dgm:prSet/>
      <dgm:spPr/>
      <dgm:t>
        <a:bodyPr/>
        <a:lstStyle/>
        <a:p>
          <a:endParaRPr lang="en-US"/>
        </a:p>
      </dgm:t>
    </dgm:pt>
    <dgm:pt modelId="{83A2376A-47C9-4F99-B856-DDBB0846F2D4}">
      <dgm:prSet phldr="0"/>
      <dgm:spPr/>
      <dgm:t>
        <a:bodyPr/>
        <a:lstStyle/>
        <a:p>
          <a:r>
            <a:rPr lang="en-US" b="0">
              <a:latin typeface="Arial"/>
              <a:cs typeface="Arial"/>
            </a:rPr>
            <a:t>Computer Vision</a:t>
          </a:r>
        </a:p>
      </dgm:t>
    </dgm:pt>
    <dgm:pt modelId="{720CF114-AC84-47CD-85A0-4427BAB330E1}" type="parTrans" cxnId="{3A372813-1C36-48EF-93B5-5A79BBCB65EE}">
      <dgm:prSet/>
      <dgm:spPr/>
      <dgm:t>
        <a:bodyPr/>
        <a:lstStyle/>
        <a:p>
          <a:endParaRPr lang="en-US"/>
        </a:p>
      </dgm:t>
    </dgm:pt>
    <dgm:pt modelId="{19E31A0D-FB68-4A1D-8E78-70007EC7E3EB}" type="sibTrans" cxnId="{3A372813-1C36-48EF-93B5-5A79BBCB65EE}">
      <dgm:prSet/>
      <dgm:spPr/>
      <dgm:t>
        <a:bodyPr/>
        <a:lstStyle/>
        <a:p>
          <a:endParaRPr lang="en-US"/>
        </a:p>
      </dgm:t>
    </dgm:pt>
    <dgm:pt modelId="{EF2189FD-85A1-45FE-A30C-A8C67158E602}">
      <dgm:prSet phldr="0"/>
      <dgm:spPr/>
      <dgm:t>
        <a:bodyPr/>
        <a:lstStyle/>
        <a:p>
          <a:r>
            <a:rPr lang="en-US" b="0">
              <a:latin typeface="Arial"/>
              <a:cs typeface="Arial"/>
            </a:rPr>
            <a:t>Reinforcement Learning</a:t>
          </a:r>
        </a:p>
      </dgm:t>
    </dgm:pt>
    <dgm:pt modelId="{C50A935A-71B7-4B6B-9A70-64FCA7808C93}" type="parTrans" cxnId="{79F47224-A2ED-49E7-9266-FDEA11FCF91D}">
      <dgm:prSet/>
      <dgm:spPr/>
      <dgm:t>
        <a:bodyPr/>
        <a:lstStyle/>
        <a:p>
          <a:endParaRPr lang="en-US"/>
        </a:p>
      </dgm:t>
    </dgm:pt>
    <dgm:pt modelId="{62A86AEA-4F1C-4946-A6AE-D1945FA4CA14}" type="sibTrans" cxnId="{79F47224-A2ED-49E7-9266-FDEA11FCF91D}">
      <dgm:prSet/>
      <dgm:spPr/>
      <dgm:t>
        <a:bodyPr/>
        <a:lstStyle/>
        <a:p>
          <a:endParaRPr lang="en-US"/>
        </a:p>
      </dgm:t>
    </dgm:pt>
    <dgm:pt modelId="{BBA09219-2138-4AC5-8A61-C7817ABE0CA5}">
      <dgm:prSet phldr="0"/>
      <dgm:spPr/>
      <dgm:t>
        <a:bodyPr/>
        <a:lstStyle/>
        <a:p>
          <a:r>
            <a:rPr lang="en-US" b="0">
              <a:latin typeface="Arial"/>
              <a:cs typeface="Arial"/>
            </a:rPr>
            <a:t>Generative Adversarial Networks</a:t>
          </a:r>
        </a:p>
      </dgm:t>
    </dgm:pt>
    <dgm:pt modelId="{2CB1284D-E38A-48E1-9367-2CD82851353A}" type="parTrans" cxnId="{DE055CA1-99F2-4A8E-AEB0-9A1FC4024650}">
      <dgm:prSet/>
      <dgm:spPr/>
      <dgm:t>
        <a:bodyPr/>
        <a:lstStyle/>
        <a:p>
          <a:endParaRPr lang="en-US"/>
        </a:p>
      </dgm:t>
    </dgm:pt>
    <dgm:pt modelId="{4CC8B031-BCD1-4C71-BB83-587CE4836253}" type="sibTrans" cxnId="{DE055CA1-99F2-4A8E-AEB0-9A1FC4024650}">
      <dgm:prSet/>
      <dgm:spPr/>
      <dgm:t>
        <a:bodyPr/>
        <a:lstStyle/>
        <a:p>
          <a:endParaRPr lang="en-US"/>
        </a:p>
      </dgm:t>
    </dgm:pt>
    <dgm:pt modelId="{CFA2757F-8915-4DF3-B71C-63E3E0D0B9CA}">
      <dgm:prSet phldr="0"/>
      <dgm:spPr/>
      <dgm:t>
        <a:bodyPr/>
        <a:lstStyle/>
        <a:p>
          <a:r>
            <a:rPr lang="en-US" b="0" dirty="0">
              <a:latin typeface="Arial"/>
              <a:cs typeface="Arial"/>
            </a:rPr>
            <a:t>Time-Series Forecasting</a:t>
          </a:r>
        </a:p>
      </dgm:t>
    </dgm:pt>
    <dgm:pt modelId="{FEA9860E-9E7E-4CE8-B5A3-C53EB69DA795}" type="parTrans" cxnId="{1A558D6F-7D79-4549-8485-BBA9DE37DE53}">
      <dgm:prSet/>
      <dgm:spPr/>
      <dgm:t>
        <a:bodyPr/>
        <a:lstStyle/>
        <a:p>
          <a:endParaRPr lang="en-US"/>
        </a:p>
      </dgm:t>
    </dgm:pt>
    <dgm:pt modelId="{73BCCB2A-CB57-456F-B7CF-B567C76273C7}" type="sibTrans" cxnId="{1A558D6F-7D79-4549-8485-BBA9DE37DE53}">
      <dgm:prSet/>
      <dgm:spPr/>
      <dgm:t>
        <a:bodyPr/>
        <a:lstStyle/>
        <a:p>
          <a:endParaRPr lang="en-US"/>
        </a:p>
      </dgm:t>
    </dgm:pt>
    <dgm:pt modelId="{E55D062E-B184-427C-94B7-A90B244518AD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  <a:cs typeface="Arial"/>
            </a:rPr>
            <a:t>Projects</a:t>
          </a:r>
          <a:r>
            <a:rPr lang="en-US" b="0">
              <a:latin typeface="Arial"/>
              <a:cs typeface="Arial"/>
            </a:rPr>
            <a:t>:</a:t>
          </a:r>
        </a:p>
      </dgm:t>
    </dgm:pt>
    <dgm:pt modelId="{784063BD-DDC9-4C3B-9278-7C1E5A75CAD4}" type="parTrans" cxnId="{1F1FD029-C4E5-4F30-BB63-1DCBB2A7093F}">
      <dgm:prSet/>
      <dgm:spPr/>
      <dgm:t>
        <a:bodyPr/>
        <a:lstStyle/>
        <a:p>
          <a:endParaRPr lang="en-US"/>
        </a:p>
      </dgm:t>
    </dgm:pt>
    <dgm:pt modelId="{A8C4C0B3-2AB0-494F-85BE-1AA4413AD100}" type="sibTrans" cxnId="{1F1FD029-C4E5-4F30-BB63-1DCBB2A7093F}">
      <dgm:prSet/>
      <dgm:spPr/>
      <dgm:t>
        <a:bodyPr/>
        <a:lstStyle/>
        <a:p>
          <a:endParaRPr lang="en-US"/>
        </a:p>
      </dgm:t>
    </dgm:pt>
    <dgm:pt modelId="{D1A82952-7EDD-4A63-BA09-8CA36467339C}">
      <dgm:prSet phldr="0"/>
      <dgm:spPr/>
      <dgm:t>
        <a:bodyPr/>
        <a:lstStyle/>
        <a:p>
          <a:r>
            <a:rPr lang="en-US" b="1" dirty="0">
              <a:latin typeface="Arial"/>
              <a:cs typeface="Arial"/>
            </a:rPr>
            <a:t>Hands-On Experience</a:t>
          </a:r>
          <a:r>
            <a:rPr lang="en-US" b="0" dirty="0">
              <a:latin typeface="Arial"/>
              <a:cs typeface="Arial"/>
            </a:rPr>
            <a:t>: Work on small projects or Kaggle competitions.</a:t>
          </a:r>
        </a:p>
      </dgm:t>
    </dgm:pt>
    <dgm:pt modelId="{174B8262-696C-48A5-B8F3-DC97CE9893F0}" type="parTrans" cxnId="{F1154CCF-6BB7-4CD8-B341-BDBFDBC0EA25}">
      <dgm:prSet/>
      <dgm:spPr/>
      <dgm:t>
        <a:bodyPr/>
        <a:lstStyle/>
        <a:p>
          <a:endParaRPr lang="en-US"/>
        </a:p>
      </dgm:t>
    </dgm:pt>
    <dgm:pt modelId="{56BD9D38-2688-43EA-9EBC-04A34D9F3D9C}" type="sibTrans" cxnId="{F1154CCF-6BB7-4CD8-B341-BDBFDBC0EA25}">
      <dgm:prSet/>
      <dgm:spPr/>
      <dgm:t>
        <a:bodyPr/>
        <a:lstStyle/>
        <a:p>
          <a:endParaRPr lang="en-US"/>
        </a:p>
      </dgm:t>
    </dgm:pt>
    <dgm:pt modelId="{E939DFCA-20B7-40F3-8DB2-34D85B4C509C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  <a:cs typeface="Arial"/>
            </a:rPr>
            <a:t>Continuous Learning</a:t>
          </a:r>
          <a:r>
            <a:rPr lang="en-US" b="0">
              <a:latin typeface="Arial"/>
              <a:cs typeface="Arial"/>
            </a:rPr>
            <a:t>:</a:t>
          </a:r>
        </a:p>
      </dgm:t>
    </dgm:pt>
    <dgm:pt modelId="{196C5109-FFBB-4FF4-BFE8-DA4E6CC1D573}" type="parTrans" cxnId="{0B041180-FC63-47A2-93E6-D4B4F85CBBF0}">
      <dgm:prSet/>
      <dgm:spPr/>
      <dgm:t>
        <a:bodyPr/>
        <a:lstStyle/>
        <a:p>
          <a:endParaRPr lang="en-US"/>
        </a:p>
      </dgm:t>
    </dgm:pt>
    <dgm:pt modelId="{35CBC588-B364-4A0E-B66E-47C043113545}" type="sibTrans" cxnId="{0B041180-FC63-47A2-93E6-D4B4F85CBBF0}">
      <dgm:prSet/>
      <dgm:spPr/>
      <dgm:t>
        <a:bodyPr/>
        <a:lstStyle/>
        <a:p>
          <a:endParaRPr lang="en-US"/>
        </a:p>
      </dgm:t>
    </dgm:pt>
    <dgm:pt modelId="{87D6F043-A2CF-4431-A68C-5C0329C08968}">
      <dgm:prSet phldr="0"/>
      <dgm:spPr/>
      <dgm:t>
        <a:bodyPr/>
        <a:lstStyle/>
        <a:p>
          <a:r>
            <a:rPr lang="en-US" b="0">
              <a:latin typeface="Arial"/>
              <a:cs typeface="Arial"/>
            </a:rPr>
            <a:t> Regularly read research papers, articles, and engage with online community. </a:t>
          </a:r>
        </a:p>
      </dgm:t>
    </dgm:pt>
    <dgm:pt modelId="{B9AADB9B-AA1D-45EA-AB5C-AEEB6FF3D922}" type="parTrans" cxnId="{DAC84B20-987B-4048-B3CF-65F330570FF3}">
      <dgm:prSet/>
      <dgm:spPr/>
      <dgm:t>
        <a:bodyPr/>
        <a:lstStyle/>
        <a:p>
          <a:endParaRPr lang="en-US"/>
        </a:p>
      </dgm:t>
    </dgm:pt>
    <dgm:pt modelId="{03548A7C-C727-405E-97AB-2F5362285711}" type="sibTrans" cxnId="{DAC84B20-987B-4048-B3CF-65F330570FF3}">
      <dgm:prSet/>
      <dgm:spPr/>
      <dgm:t>
        <a:bodyPr/>
        <a:lstStyle/>
        <a:p>
          <a:endParaRPr lang="en-US"/>
        </a:p>
      </dgm:t>
    </dgm:pt>
    <dgm:pt modelId="{AB1AB410-C49F-46A1-841A-6469501070AC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  <a:cs typeface="Arial"/>
            </a:rPr>
            <a:t>Resources</a:t>
          </a:r>
          <a:r>
            <a:rPr lang="en-US" b="0">
              <a:latin typeface="Arial"/>
              <a:cs typeface="Arial"/>
            </a:rPr>
            <a:t>:</a:t>
          </a:r>
        </a:p>
      </dgm:t>
    </dgm:pt>
    <dgm:pt modelId="{C76BC116-7949-41AC-A5FD-FB6820E2B93F}" type="parTrans" cxnId="{E0CE18F1-00F5-4456-BE4A-90F1EE002CA5}">
      <dgm:prSet/>
      <dgm:spPr/>
      <dgm:t>
        <a:bodyPr/>
        <a:lstStyle/>
        <a:p>
          <a:endParaRPr lang="en-US"/>
        </a:p>
      </dgm:t>
    </dgm:pt>
    <dgm:pt modelId="{987642F1-E7DB-49A4-9938-B2A219D85EA7}" type="sibTrans" cxnId="{E0CE18F1-00F5-4456-BE4A-90F1EE002CA5}">
      <dgm:prSet/>
      <dgm:spPr/>
      <dgm:t>
        <a:bodyPr/>
        <a:lstStyle/>
        <a:p>
          <a:endParaRPr lang="en-US"/>
        </a:p>
      </dgm:t>
    </dgm:pt>
    <dgm:pt modelId="{8274E65B-4A17-4ED3-B52C-63FEF8C3EB6B}">
      <dgm:prSet phldr="0"/>
      <dgm:spPr/>
      <dgm:t>
        <a:bodyPr/>
        <a:lstStyle/>
        <a:p>
          <a:r>
            <a:rPr lang="en-US" b="1">
              <a:latin typeface="Arial"/>
              <a:cs typeface="Arial"/>
            </a:rPr>
            <a:t>Online Courses</a:t>
          </a:r>
          <a:r>
            <a:rPr lang="en-US" b="0">
              <a:latin typeface="Arial"/>
              <a:cs typeface="Arial"/>
            </a:rPr>
            <a:t>: Platforms like Coursera, Udacity, and edX offer courses from top universities and companies.</a:t>
          </a:r>
        </a:p>
      </dgm:t>
    </dgm:pt>
    <dgm:pt modelId="{89B2EB01-5E3B-4D94-AB1B-469DA5D9055E}" type="parTrans" cxnId="{F8CB2151-8820-486E-A1D4-30B8F80F31C4}">
      <dgm:prSet/>
      <dgm:spPr/>
      <dgm:t>
        <a:bodyPr/>
        <a:lstStyle/>
        <a:p>
          <a:endParaRPr lang="en-US"/>
        </a:p>
      </dgm:t>
    </dgm:pt>
    <dgm:pt modelId="{EAF2ACDE-FECD-4B9C-98D0-46F21369E818}" type="sibTrans" cxnId="{F8CB2151-8820-486E-A1D4-30B8F80F31C4}">
      <dgm:prSet/>
      <dgm:spPr/>
      <dgm:t>
        <a:bodyPr/>
        <a:lstStyle/>
        <a:p>
          <a:endParaRPr lang="en-US"/>
        </a:p>
      </dgm:t>
    </dgm:pt>
    <dgm:pt modelId="{57DE5EA2-5B30-4E84-97F9-F5B93BD06970}">
      <dgm:prSet phldr="0"/>
      <dgm:spPr/>
      <dgm:t>
        <a:bodyPr/>
        <a:lstStyle/>
        <a:p>
          <a:r>
            <a:rPr lang="en-US" b="1">
              <a:latin typeface="Arial"/>
              <a:cs typeface="Arial"/>
            </a:rPr>
            <a:t>Books</a:t>
          </a:r>
          <a:r>
            <a:rPr lang="en-US" b="0">
              <a:latin typeface="Arial"/>
              <a:cs typeface="Arial"/>
            </a:rPr>
            <a:t>: "</a:t>
          </a:r>
          <a:r>
            <a:rPr lang="en-US" b="1"/>
            <a:t>Introduction to Machine Learning with Python: A Guide for Data Scientists</a:t>
          </a:r>
          <a:r>
            <a:rPr lang="en-US" b="1">
              <a:latin typeface="Sabon Next LT"/>
            </a:rPr>
            <a:t>"</a:t>
          </a:r>
          <a:r>
            <a:rPr lang="en-US" b="1"/>
            <a:t> </a:t>
          </a:r>
        </a:p>
      </dgm:t>
    </dgm:pt>
    <dgm:pt modelId="{B3C4BF27-123E-441A-BF10-FEBF1396ED73}" type="parTrans" cxnId="{9F84A387-331B-46EB-AE18-645D28F8426F}">
      <dgm:prSet/>
      <dgm:spPr/>
      <dgm:t>
        <a:bodyPr/>
        <a:lstStyle/>
        <a:p>
          <a:endParaRPr lang="en-US"/>
        </a:p>
      </dgm:t>
    </dgm:pt>
    <dgm:pt modelId="{80484917-0B11-4327-AE17-88C71D593069}" type="sibTrans" cxnId="{9F84A387-331B-46EB-AE18-645D28F8426F}">
      <dgm:prSet/>
      <dgm:spPr/>
      <dgm:t>
        <a:bodyPr/>
        <a:lstStyle/>
        <a:p>
          <a:endParaRPr lang="en-US"/>
        </a:p>
      </dgm:t>
    </dgm:pt>
    <dgm:pt modelId="{267EC9FF-A1DE-405E-9638-5EABA2A57B47}">
      <dgm:prSet phldr="0"/>
      <dgm:spPr/>
      <dgm:t>
        <a:bodyPr/>
        <a:lstStyle/>
        <a:p>
          <a:r>
            <a:rPr lang="en-US" b="1">
              <a:latin typeface="Arial"/>
              <a:cs typeface="Arial"/>
            </a:rPr>
            <a:t>Portfolio</a:t>
          </a:r>
          <a:r>
            <a:rPr lang="en-US" b="0">
              <a:latin typeface="Arial"/>
              <a:cs typeface="Arial"/>
            </a:rPr>
            <a:t>: Document your projects. This could be beneficial when applying for jobs.</a:t>
          </a:r>
          <a:endParaRPr lang="en-US"/>
        </a:p>
      </dgm:t>
    </dgm:pt>
    <dgm:pt modelId="{DD1E1BED-0F4B-434F-B995-CCB16C011E0B}" type="parTrans" cxnId="{5DF7DC4D-A05B-4551-A24A-7AEB3AA02239}">
      <dgm:prSet/>
      <dgm:spPr/>
      <dgm:t>
        <a:bodyPr/>
        <a:lstStyle/>
        <a:p>
          <a:endParaRPr lang="en-US"/>
        </a:p>
      </dgm:t>
    </dgm:pt>
    <dgm:pt modelId="{3929BD7F-A86E-488C-8849-4A86A0B7379B}" type="sibTrans" cxnId="{5DF7DC4D-A05B-4551-A24A-7AEB3AA02239}">
      <dgm:prSet/>
      <dgm:spPr/>
      <dgm:t>
        <a:bodyPr/>
        <a:lstStyle/>
        <a:p>
          <a:endParaRPr lang="en-US"/>
        </a:p>
      </dgm:t>
    </dgm:pt>
    <dgm:pt modelId="{9AB5974D-845E-4A7E-9FAC-4E11619AFC39}">
      <dgm:prSet phldr="0"/>
      <dgm:spPr/>
      <dgm:t>
        <a:bodyPr/>
        <a:lstStyle/>
        <a:p>
          <a:r>
            <a:rPr lang="en-US" b="1">
              <a:latin typeface="Arial"/>
              <a:cs typeface="Arial"/>
            </a:rPr>
            <a:t>Blogs/Websites</a:t>
          </a:r>
          <a:r>
            <a:rPr lang="en-US" b="0">
              <a:latin typeface="Arial"/>
              <a:cs typeface="Arial"/>
            </a:rPr>
            <a:t>: Towards Data Science, Machine Learning Mastery, and the Google AI Blog are great resources.</a:t>
          </a:r>
          <a:endParaRPr lang="en-US"/>
        </a:p>
      </dgm:t>
    </dgm:pt>
    <dgm:pt modelId="{1F8CE8B2-2BE7-4269-8FB5-8B3CC4C7AC62}" type="parTrans" cxnId="{906206AB-58B1-4950-8B8E-0393B4EEFECD}">
      <dgm:prSet/>
      <dgm:spPr/>
      <dgm:t>
        <a:bodyPr/>
        <a:lstStyle/>
        <a:p>
          <a:endParaRPr lang="en-US"/>
        </a:p>
      </dgm:t>
    </dgm:pt>
    <dgm:pt modelId="{EF0A1D71-08A8-47F9-A77A-3B395DFA19D5}" type="sibTrans" cxnId="{906206AB-58B1-4950-8B8E-0393B4EEFECD}">
      <dgm:prSet/>
      <dgm:spPr/>
      <dgm:t>
        <a:bodyPr/>
        <a:lstStyle/>
        <a:p>
          <a:endParaRPr lang="en-US"/>
        </a:p>
      </dgm:t>
    </dgm:pt>
    <dgm:pt modelId="{46524872-E0DB-4FD1-82E0-7922CD0F1078}">
      <dgm:prSet phldr="0"/>
      <dgm:spPr/>
      <dgm:t>
        <a:bodyPr/>
        <a:lstStyle/>
        <a:p>
          <a:r>
            <a:rPr lang="en-US" b="0" dirty="0">
              <a:latin typeface="Arial"/>
              <a:cs typeface="Arial"/>
            </a:rPr>
            <a:t>Natural Language Processing</a:t>
          </a:r>
          <a:endParaRPr lang="en-US" dirty="0"/>
        </a:p>
      </dgm:t>
    </dgm:pt>
    <dgm:pt modelId="{3FA87B4F-A0E8-4DC0-AC0E-673C711C092D}" type="parTrans" cxnId="{D4C5305F-1373-46CF-8947-BCEBAEEE2384}">
      <dgm:prSet/>
      <dgm:spPr/>
      <dgm:t>
        <a:bodyPr/>
        <a:lstStyle/>
        <a:p>
          <a:endParaRPr lang="en-US"/>
        </a:p>
      </dgm:t>
    </dgm:pt>
    <dgm:pt modelId="{D6E62559-5299-4B11-8DD5-68E3E4E1DAC7}" type="sibTrans" cxnId="{D4C5305F-1373-46CF-8947-BCEBAEEE2384}">
      <dgm:prSet/>
      <dgm:spPr/>
    </dgm:pt>
    <dgm:pt modelId="{10985512-4D58-6244-A1A7-CF5F573B6047}">
      <dgm:prSet phldr="0"/>
      <dgm:spPr/>
      <dgm:t>
        <a:bodyPr/>
        <a:lstStyle/>
        <a:p>
          <a:r>
            <a:rPr lang="en-US" b="0" dirty="0">
              <a:latin typeface="Arial"/>
              <a:cs typeface="Arial"/>
            </a:rPr>
            <a:t>AI Specialist </a:t>
          </a:r>
        </a:p>
      </dgm:t>
    </dgm:pt>
    <dgm:pt modelId="{EF53A580-057A-3546-92AB-E53904B7A3B8}" type="parTrans" cxnId="{DFAE17AD-2C8E-D440-B683-50D033B3A0C5}">
      <dgm:prSet/>
      <dgm:spPr/>
      <dgm:t>
        <a:bodyPr/>
        <a:lstStyle/>
        <a:p>
          <a:endParaRPr lang="en-US"/>
        </a:p>
      </dgm:t>
    </dgm:pt>
    <dgm:pt modelId="{F269BB01-24D9-9B42-82B6-04B835132B61}" type="sibTrans" cxnId="{DFAE17AD-2C8E-D440-B683-50D033B3A0C5}">
      <dgm:prSet/>
      <dgm:spPr/>
      <dgm:t>
        <a:bodyPr/>
        <a:lstStyle/>
        <a:p>
          <a:endParaRPr lang="en-US"/>
        </a:p>
      </dgm:t>
    </dgm:pt>
    <dgm:pt modelId="{3DAD2DEE-62DD-C145-B8A1-926EF3AECCD8}" type="pres">
      <dgm:prSet presAssocID="{C958DBDF-A607-4648-883A-397EA2CBF114}" presName="Name0" presStyleCnt="0">
        <dgm:presLayoutVars>
          <dgm:dir/>
          <dgm:animLvl val="lvl"/>
          <dgm:resizeHandles val="exact"/>
        </dgm:presLayoutVars>
      </dgm:prSet>
      <dgm:spPr/>
    </dgm:pt>
    <dgm:pt modelId="{F029DE05-C0DC-FB42-B61D-FC1D17614C01}" type="pres">
      <dgm:prSet presAssocID="{79E24664-5BF6-4546-A487-3DE50198FCD0}" presName="composite" presStyleCnt="0"/>
      <dgm:spPr/>
    </dgm:pt>
    <dgm:pt modelId="{FEB80289-8B14-6847-9621-7232879E6827}" type="pres">
      <dgm:prSet presAssocID="{79E24664-5BF6-4546-A487-3DE50198FCD0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2F9564D-4D0A-D743-AD4C-309F59EFD17A}" type="pres">
      <dgm:prSet presAssocID="{79E24664-5BF6-4546-A487-3DE50198FCD0}" presName="desTx" presStyleLbl="alignAccFollowNode1" presStyleIdx="0" presStyleCnt="4">
        <dgm:presLayoutVars>
          <dgm:bulletEnabled val="1"/>
        </dgm:presLayoutVars>
      </dgm:prSet>
      <dgm:spPr/>
    </dgm:pt>
    <dgm:pt modelId="{0C15FC1B-D028-BB4B-BC36-0E8460BE69CF}" type="pres">
      <dgm:prSet presAssocID="{A42FA5A1-107D-43C8-BAC3-DB8F42F6950C}" presName="space" presStyleCnt="0"/>
      <dgm:spPr/>
    </dgm:pt>
    <dgm:pt modelId="{24711346-1D6B-1D4F-9ADF-B068BE417FFD}" type="pres">
      <dgm:prSet presAssocID="{E55D062E-B184-427C-94B7-A90B244518AD}" presName="composite" presStyleCnt="0"/>
      <dgm:spPr/>
    </dgm:pt>
    <dgm:pt modelId="{12D86AFE-4487-0347-A110-5DE1308CEAFF}" type="pres">
      <dgm:prSet presAssocID="{E55D062E-B184-427C-94B7-A90B244518A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5BBE0A2-309A-0D45-8B11-7706F53A67A5}" type="pres">
      <dgm:prSet presAssocID="{E55D062E-B184-427C-94B7-A90B244518AD}" presName="desTx" presStyleLbl="alignAccFollowNode1" presStyleIdx="1" presStyleCnt="4">
        <dgm:presLayoutVars>
          <dgm:bulletEnabled val="1"/>
        </dgm:presLayoutVars>
      </dgm:prSet>
      <dgm:spPr/>
    </dgm:pt>
    <dgm:pt modelId="{8293F744-0877-FF4D-AB94-931D454652DD}" type="pres">
      <dgm:prSet presAssocID="{A8C4C0B3-2AB0-494F-85BE-1AA4413AD100}" presName="space" presStyleCnt="0"/>
      <dgm:spPr/>
    </dgm:pt>
    <dgm:pt modelId="{E725BBCF-9E16-4948-829B-31C1A7BFC3DF}" type="pres">
      <dgm:prSet presAssocID="{E939DFCA-20B7-40F3-8DB2-34D85B4C509C}" presName="composite" presStyleCnt="0"/>
      <dgm:spPr/>
    </dgm:pt>
    <dgm:pt modelId="{1B9D4BD6-3642-7048-9EA4-FD79DC1A43C3}" type="pres">
      <dgm:prSet presAssocID="{E939DFCA-20B7-40F3-8DB2-34D85B4C509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1E69C19-983F-4C4F-887D-189624C0D7A7}" type="pres">
      <dgm:prSet presAssocID="{E939DFCA-20B7-40F3-8DB2-34D85B4C509C}" presName="desTx" presStyleLbl="alignAccFollowNode1" presStyleIdx="2" presStyleCnt="4">
        <dgm:presLayoutVars>
          <dgm:bulletEnabled val="1"/>
        </dgm:presLayoutVars>
      </dgm:prSet>
      <dgm:spPr/>
    </dgm:pt>
    <dgm:pt modelId="{E78EBFA0-D4DA-6F49-B64B-E1837D8CD636}" type="pres">
      <dgm:prSet presAssocID="{35CBC588-B364-4A0E-B66E-47C043113545}" presName="space" presStyleCnt="0"/>
      <dgm:spPr/>
    </dgm:pt>
    <dgm:pt modelId="{EC3302C7-51B6-AC47-8691-B494F8E5304E}" type="pres">
      <dgm:prSet presAssocID="{AB1AB410-C49F-46A1-841A-6469501070AC}" presName="composite" presStyleCnt="0"/>
      <dgm:spPr/>
    </dgm:pt>
    <dgm:pt modelId="{6BE5A715-4109-6349-A94B-EBC5751156B5}" type="pres">
      <dgm:prSet presAssocID="{AB1AB410-C49F-46A1-841A-6469501070A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70106BF-6CF0-BA48-B252-D8833EDF8F33}" type="pres">
      <dgm:prSet presAssocID="{AB1AB410-C49F-46A1-841A-6469501070AC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A372813-1C36-48EF-93B5-5A79BBCB65EE}" srcId="{79E24664-5BF6-4546-A487-3DE50198FCD0}" destId="{83A2376A-47C9-4F99-B856-DDBB0846F2D4}" srcOrd="1" destOrd="0" parTransId="{720CF114-AC84-47CD-85A0-4427BAB330E1}" sibTransId="{19E31A0D-FB68-4A1D-8E78-70007EC7E3EB}"/>
    <dgm:cxn modelId="{667B4117-8691-304E-AE93-E4E32375658B}" type="presOf" srcId="{9AB5974D-845E-4A7E-9FAC-4E11619AFC39}" destId="{070106BF-6CF0-BA48-B252-D8833EDF8F33}" srcOrd="0" destOrd="2" presId="urn:microsoft.com/office/officeart/2005/8/layout/hList1"/>
    <dgm:cxn modelId="{EF8F6A17-4128-BF41-9D7B-8FB9197671ED}" type="presOf" srcId="{D1A82952-7EDD-4A63-BA09-8CA36467339C}" destId="{B5BBE0A2-309A-0D45-8B11-7706F53A67A5}" srcOrd="0" destOrd="0" presId="urn:microsoft.com/office/officeart/2005/8/layout/hList1"/>
    <dgm:cxn modelId="{3CFAEA1C-44C7-ED49-A255-053C0001938B}" type="presOf" srcId="{E55D062E-B184-427C-94B7-A90B244518AD}" destId="{12D86AFE-4487-0347-A110-5DE1308CEAFF}" srcOrd="0" destOrd="0" presId="urn:microsoft.com/office/officeart/2005/8/layout/hList1"/>
    <dgm:cxn modelId="{DAC84B20-987B-4048-B3CF-65F330570FF3}" srcId="{E939DFCA-20B7-40F3-8DB2-34D85B4C509C}" destId="{87D6F043-A2CF-4431-A68C-5C0329C08968}" srcOrd="0" destOrd="0" parTransId="{B9AADB9B-AA1D-45EA-AB5C-AEEB6FF3D922}" sibTransId="{03548A7C-C727-405E-97AB-2F5362285711}"/>
    <dgm:cxn modelId="{79F47224-A2ED-49E7-9266-FDEA11FCF91D}" srcId="{79E24664-5BF6-4546-A487-3DE50198FCD0}" destId="{EF2189FD-85A1-45FE-A30C-A8C67158E602}" srcOrd="2" destOrd="0" parTransId="{C50A935A-71B7-4B6B-9A70-64FCA7808C93}" sibTransId="{62A86AEA-4F1C-4946-A6AE-D1945FA4CA14}"/>
    <dgm:cxn modelId="{1F1FD029-C4E5-4F30-BB63-1DCBB2A7093F}" srcId="{C958DBDF-A607-4648-883A-397EA2CBF114}" destId="{E55D062E-B184-427C-94B7-A90B244518AD}" srcOrd="1" destOrd="0" parTransId="{784063BD-DDC9-4C3B-9278-7C1E5A75CAD4}" sibTransId="{A8C4C0B3-2AB0-494F-85BE-1AA4413AD100}"/>
    <dgm:cxn modelId="{2EA4DB29-70C0-7A4A-89FB-30D00E19B379}" type="presOf" srcId="{83A2376A-47C9-4F99-B856-DDBB0846F2D4}" destId="{42F9564D-4D0A-D743-AD4C-309F59EFD17A}" srcOrd="0" destOrd="1" presId="urn:microsoft.com/office/officeart/2005/8/layout/hList1"/>
    <dgm:cxn modelId="{4A88FD2C-0F39-5D4B-B034-95D7748A8A0C}" type="presOf" srcId="{E939DFCA-20B7-40F3-8DB2-34D85B4C509C}" destId="{1B9D4BD6-3642-7048-9EA4-FD79DC1A43C3}" srcOrd="0" destOrd="0" presId="urn:microsoft.com/office/officeart/2005/8/layout/hList1"/>
    <dgm:cxn modelId="{5A73383A-6E91-0B48-8C32-910B9373D157}" type="presOf" srcId="{BBA09219-2138-4AC5-8A61-C7817ABE0CA5}" destId="{42F9564D-4D0A-D743-AD4C-309F59EFD17A}" srcOrd="0" destOrd="3" presId="urn:microsoft.com/office/officeart/2005/8/layout/hList1"/>
    <dgm:cxn modelId="{5DF7DC4D-A05B-4551-A24A-7AEB3AA02239}" srcId="{E55D062E-B184-427C-94B7-A90B244518AD}" destId="{267EC9FF-A1DE-405E-9638-5EABA2A57B47}" srcOrd="1" destOrd="0" parTransId="{DD1E1BED-0F4B-434F-B995-CCB16C011E0B}" sibTransId="{3929BD7F-A86E-488C-8849-4A86A0B7379B}"/>
    <dgm:cxn modelId="{F8CB2151-8820-486E-A1D4-30B8F80F31C4}" srcId="{AB1AB410-C49F-46A1-841A-6469501070AC}" destId="{8274E65B-4A17-4ED3-B52C-63FEF8C3EB6B}" srcOrd="0" destOrd="0" parTransId="{89B2EB01-5E3B-4D94-AB1B-469DA5D9055E}" sibTransId="{EAF2ACDE-FECD-4B9C-98D0-46F21369E818}"/>
    <dgm:cxn modelId="{D4C5305F-1373-46CF-8947-BCEBAEEE2384}" srcId="{79E24664-5BF6-4546-A487-3DE50198FCD0}" destId="{46524872-E0DB-4FD1-82E0-7922CD0F1078}" srcOrd="0" destOrd="0" parTransId="{3FA87B4F-A0E8-4DC0-AC0E-673C711C092D}" sibTransId="{D6E62559-5299-4B11-8DD5-68E3E4E1DAC7}"/>
    <dgm:cxn modelId="{022FC069-57E5-CC49-BB9E-098020892C38}" type="presOf" srcId="{CFA2757F-8915-4DF3-B71C-63E3E0D0B9CA}" destId="{42F9564D-4D0A-D743-AD4C-309F59EFD17A}" srcOrd="0" destOrd="4" presId="urn:microsoft.com/office/officeart/2005/8/layout/hList1"/>
    <dgm:cxn modelId="{1A558D6F-7D79-4549-8485-BBA9DE37DE53}" srcId="{79E24664-5BF6-4546-A487-3DE50198FCD0}" destId="{CFA2757F-8915-4DF3-B71C-63E3E0D0B9CA}" srcOrd="4" destOrd="0" parTransId="{FEA9860E-9E7E-4CE8-B5A3-C53EB69DA795}" sibTransId="{73BCCB2A-CB57-456F-B7CF-B567C76273C7}"/>
    <dgm:cxn modelId="{0B041180-FC63-47A2-93E6-D4B4F85CBBF0}" srcId="{C958DBDF-A607-4648-883A-397EA2CBF114}" destId="{E939DFCA-20B7-40F3-8DB2-34D85B4C509C}" srcOrd="2" destOrd="0" parTransId="{196C5109-FFBB-4FF4-BFE8-DA4E6CC1D573}" sibTransId="{35CBC588-B364-4A0E-B66E-47C043113545}"/>
    <dgm:cxn modelId="{9F84A387-331B-46EB-AE18-645D28F8426F}" srcId="{AB1AB410-C49F-46A1-841A-6469501070AC}" destId="{57DE5EA2-5B30-4E84-97F9-F5B93BD06970}" srcOrd="1" destOrd="0" parTransId="{B3C4BF27-123E-441A-BF10-FEBF1396ED73}" sibTransId="{80484917-0B11-4327-AE17-88C71D593069}"/>
    <dgm:cxn modelId="{0055CE99-CE12-4A98-BF28-C543464DAF1B}" srcId="{C958DBDF-A607-4648-883A-397EA2CBF114}" destId="{79E24664-5BF6-4546-A487-3DE50198FCD0}" srcOrd="0" destOrd="0" parTransId="{233CE103-29A0-453E-B052-B243A203F2E7}" sibTransId="{A42FA5A1-107D-43C8-BAC3-DB8F42F6950C}"/>
    <dgm:cxn modelId="{DE055CA1-99F2-4A8E-AEB0-9A1FC4024650}" srcId="{79E24664-5BF6-4546-A487-3DE50198FCD0}" destId="{BBA09219-2138-4AC5-8A61-C7817ABE0CA5}" srcOrd="3" destOrd="0" parTransId="{2CB1284D-E38A-48E1-9367-2CD82851353A}" sibTransId="{4CC8B031-BCD1-4C71-BB83-587CE4836253}"/>
    <dgm:cxn modelId="{906206AB-58B1-4950-8B8E-0393B4EEFECD}" srcId="{AB1AB410-C49F-46A1-841A-6469501070AC}" destId="{9AB5974D-845E-4A7E-9FAC-4E11619AFC39}" srcOrd="2" destOrd="0" parTransId="{1F8CE8B2-2BE7-4269-8FB5-8B3CC4C7AC62}" sibTransId="{EF0A1D71-08A8-47F9-A77A-3B395DFA19D5}"/>
    <dgm:cxn modelId="{DFAE17AD-2C8E-D440-B683-50D033B3A0C5}" srcId="{79E24664-5BF6-4546-A487-3DE50198FCD0}" destId="{10985512-4D58-6244-A1A7-CF5F573B6047}" srcOrd="5" destOrd="0" parTransId="{EF53A580-057A-3546-92AB-E53904B7A3B8}" sibTransId="{F269BB01-24D9-9B42-82B6-04B835132B61}"/>
    <dgm:cxn modelId="{2A0090AE-22EF-0D46-8829-6CC295E07F04}" type="presOf" srcId="{EF2189FD-85A1-45FE-A30C-A8C67158E602}" destId="{42F9564D-4D0A-D743-AD4C-309F59EFD17A}" srcOrd="0" destOrd="2" presId="urn:microsoft.com/office/officeart/2005/8/layout/hList1"/>
    <dgm:cxn modelId="{8F7C85AF-8322-6C4E-8239-BF4A42D38D5A}" type="presOf" srcId="{267EC9FF-A1DE-405E-9638-5EABA2A57B47}" destId="{B5BBE0A2-309A-0D45-8B11-7706F53A67A5}" srcOrd="0" destOrd="1" presId="urn:microsoft.com/office/officeart/2005/8/layout/hList1"/>
    <dgm:cxn modelId="{765812BA-1268-FC4F-9A74-BCBBA119AB9B}" type="presOf" srcId="{79E24664-5BF6-4546-A487-3DE50198FCD0}" destId="{FEB80289-8B14-6847-9621-7232879E6827}" srcOrd="0" destOrd="0" presId="urn:microsoft.com/office/officeart/2005/8/layout/hList1"/>
    <dgm:cxn modelId="{81FAC0C1-4ADB-3E4A-AB14-3A786B3ED076}" type="presOf" srcId="{AB1AB410-C49F-46A1-841A-6469501070AC}" destId="{6BE5A715-4109-6349-A94B-EBC5751156B5}" srcOrd="0" destOrd="0" presId="urn:microsoft.com/office/officeart/2005/8/layout/hList1"/>
    <dgm:cxn modelId="{F1154CCF-6BB7-4CD8-B341-BDBFDBC0EA25}" srcId="{E55D062E-B184-427C-94B7-A90B244518AD}" destId="{D1A82952-7EDD-4A63-BA09-8CA36467339C}" srcOrd="0" destOrd="0" parTransId="{174B8262-696C-48A5-B8F3-DC97CE9893F0}" sibTransId="{56BD9D38-2688-43EA-9EBC-04A34D9F3D9C}"/>
    <dgm:cxn modelId="{44795BD5-C7D5-714A-A78B-316031F37693}" type="presOf" srcId="{46524872-E0DB-4FD1-82E0-7922CD0F1078}" destId="{42F9564D-4D0A-D743-AD4C-309F59EFD17A}" srcOrd="0" destOrd="0" presId="urn:microsoft.com/office/officeart/2005/8/layout/hList1"/>
    <dgm:cxn modelId="{0C1754DF-A8CF-A448-9333-417A449635A4}" type="presOf" srcId="{87D6F043-A2CF-4431-A68C-5C0329C08968}" destId="{B1E69C19-983F-4C4F-887D-189624C0D7A7}" srcOrd="0" destOrd="0" presId="urn:microsoft.com/office/officeart/2005/8/layout/hList1"/>
    <dgm:cxn modelId="{B6FFD7E3-B61E-9E46-AF37-C6AB1033F32A}" type="presOf" srcId="{10985512-4D58-6244-A1A7-CF5F573B6047}" destId="{42F9564D-4D0A-D743-AD4C-309F59EFD17A}" srcOrd="0" destOrd="5" presId="urn:microsoft.com/office/officeart/2005/8/layout/hList1"/>
    <dgm:cxn modelId="{6043C9E4-C17B-8748-B180-2BBC4A0D635D}" type="presOf" srcId="{8274E65B-4A17-4ED3-B52C-63FEF8C3EB6B}" destId="{070106BF-6CF0-BA48-B252-D8833EDF8F33}" srcOrd="0" destOrd="0" presId="urn:microsoft.com/office/officeart/2005/8/layout/hList1"/>
    <dgm:cxn modelId="{0C9603ED-8B87-1E4D-9917-7433DA613CB2}" type="presOf" srcId="{C958DBDF-A607-4648-883A-397EA2CBF114}" destId="{3DAD2DEE-62DD-C145-B8A1-926EF3AECCD8}" srcOrd="0" destOrd="0" presId="urn:microsoft.com/office/officeart/2005/8/layout/hList1"/>
    <dgm:cxn modelId="{E0CE18F1-00F5-4456-BE4A-90F1EE002CA5}" srcId="{C958DBDF-A607-4648-883A-397EA2CBF114}" destId="{AB1AB410-C49F-46A1-841A-6469501070AC}" srcOrd="3" destOrd="0" parTransId="{C76BC116-7949-41AC-A5FD-FB6820E2B93F}" sibTransId="{987642F1-E7DB-49A4-9938-B2A219D85EA7}"/>
    <dgm:cxn modelId="{D40C7AF5-7F7D-734D-8728-02376DA803AE}" type="presOf" srcId="{57DE5EA2-5B30-4E84-97F9-F5B93BD06970}" destId="{070106BF-6CF0-BA48-B252-D8833EDF8F33}" srcOrd="0" destOrd="1" presId="urn:microsoft.com/office/officeart/2005/8/layout/hList1"/>
    <dgm:cxn modelId="{2011CA96-7B8C-DC46-8495-504355424150}" type="presParOf" srcId="{3DAD2DEE-62DD-C145-B8A1-926EF3AECCD8}" destId="{F029DE05-C0DC-FB42-B61D-FC1D17614C01}" srcOrd="0" destOrd="0" presId="urn:microsoft.com/office/officeart/2005/8/layout/hList1"/>
    <dgm:cxn modelId="{5DB282CE-AEF1-8C43-A091-A722F77089A5}" type="presParOf" srcId="{F029DE05-C0DC-FB42-B61D-FC1D17614C01}" destId="{FEB80289-8B14-6847-9621-7232879E6827}" srcOrd="0" destOrd="0" presId="urn:microsoft.com/office/officeart/2005/8/layout/hList1"/>
    <dgm:cxn modelId="{8DA2453E-1E3F-444B-8E90-FE3215DEB0EC}" type="presParOf" srcId="{F029DE05-C0DC-FB42-B61D-FC1D17614C01}" destId="{42F9564D-4D0A-D743-AD4C-309F59EFD17A}" srcOrd="1" destOrd="0" presId="urn:microsoft.com/office/officeart/2005/8/layout/hList1"/>
    <dgm:cxn modelId="{6571763C-9550-2346-A389-9C079CDCBF33}" type="presParOf" srcId="{3DAD2DEE-62DD-C145-B8A1-926EF3AECCD8}" destId="{0C15FC1B-D028-BB4B-BC36-0E8460BE69CF}" srcOrd="1" destOrd="0" presId="urn:microsoft.com/office/officeart/2005/8/layout/hList1"/>
    <dgm:cxn modelId="{8BF7A06E-C951-9E43-AA38-91C49998F718}" type="presParOf" srcId="{3DAD2DEE-62DD-C145-B8A1-926EF3AECCD8}" destId="{24711346-1D6B-1D4F-9ADF-B068BE417FFD}" srcOrd="2" destOrd="0" presId="urn:microsoft.com/office/officeart/2005/8/layout/hList1"/>
    <dgm:cxn modelId="{AFD9B276-0BA6-5444-980A-3452AAC39A32}" type="presParOf" srcId="{24711346-1D6B-1D4F-9ADF-B068BE417FFD}" destId="{12D86AFE-4487-0347-A110-5DE1308CEAFF}" srcOrd="0" destOrd="0" presId="urn:microsoft.com/office/officeart/2005/8/layout/hList1"/>
    <dgm:cxn modelId="{9E5B3269-9BCC-604E-AC8F-864EAE74CBD2}" type="presParOf" srcId="{24711346-1D6B-1D4F-9ADF-B068BE417FFD}" destId="{B5BBE0A2-309A-0D45-8B11-7706F53A67A5}" srcOrd="1" destOrd="0" presId="urn:microsoft.com/office/officeart/2005/8/layout/hList1"/>
    <dgm:cxn modelId="{36438504-B698-7046-A501-7128BD6272B6}" type="presParOf" srcId="{3DAD2DEE-62DD-C145-B8A1-926EF3AECCD8}" destId="{8293F744-0877-FF4D-AB94-931D454652DD}" srcOrd="3" destOrd="0" presId="urn:microsoft.com/office/officeart/2005/8/layout/hList1"/>
    <dgm:cxn modelId="{4357BE98-7BFB-FC47-BAAF-2A1D1937B438}" type="presParOf" srcId="{3DAD2DEE-62DD-C145-B8A1-926EF3AECCD8}" destId="{E725BBCF-9E16-4948-829B-31C1A7BFC3DF}" srcOrd="4" destOrd="0" presId="urn:microsoft.com/office/officeart/2005/8/layout/hList1"/>
    <dgm:cxn modelId="{887DA3F1-E023-9740-80C2-29ADBE8DFFF6}" type="presParOf" srcId="{E725BBCF-9E16-4948-829B-31C1A7BFC3DF}" destId="{1B9D4BD6-3642-7048-9EA4-FD79DC1A43C3}" srcOrd="0" destOrd="0" presId="urn:microsoft.com/office/officeart/2005/8/layout/hList1"/>
    <dgm:cxn modelId="{524D05A3-32B8-FE4D-BD9D-D65C0891E93C}" type="presParOf" srcId="{E725BBCF-9E16-4948-829B-31C1A7BFC3DF}" destId="{B1E69C19-983F-4C4F-887D-189624C0D7A7}" srcOrd="1" destOrd="0" presId="urn:microsoft.com/office/officeart/2005/8/layout/hList1"/>
    <dgm:cxn modelId="{3FC19DF8-1A8E-E84B-941F-E82F28355499}" type="presParOf" srcId="{3DAD2DEE-62DD-C145-B8A1-926EF3AECCD8}" destId="{E78EBFA0-D4DA-6F49-B64B-E1837D8CD636}" srcOrd="5" destOrd="0" presId="urn:microsoft.com/office/officeart/2005/8/layout/hList1"/>
    <dgm:cxn modelId="{785305AE-0A0E-8C4A-AE0A-C80223F10052}" type="presParOf" srcId="{3DAD2DEE-62DD-C145-B8A1-926EF3AECCD8}" destId="{EC3302C7-51B6-AC47-8691-B494F8E5304E}" srcOrd="6" destOrd="0" presId="urn:microsoft.com/office/officeart/2005/8/layout/hList1"/>
    <dgm:cxn modelId="{BE2CAD1E-2BBD-5F49-A82F-5907D29BFEF1}" type="presParOf" srcId="{EC3302C7-51B6-AC47-8691-B494F8E5304E}" destId="{6BE5A715-4109-6349-A94B-EBC5751156B5}" srcOrd="0" destOrd="0" presId="urn:microsoft.com/office/officeart/2005/8/layout/hList1"/>
    <dgm:cxn modelId="{09BE176E-8F0B-6D42-85D1-BED2486C270C}" type="presParOf" srcId="{EC3302C7-51B6-AC47-8691-B494F8E5304E}" destId="{070106BF-6CF0-BA48-B252-D8833EDF8F3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D6017B-AEF0-4A0D-9748-D8EE596C2D6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2DFD35-49E1-49B0-B86E-FB5A9DE7F8E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Rule-based system</a:t>
          </a:r>
        </a:p>
      </dgm:t>
    </dgm:pt>
    <dgm:pt modelId="{06F9CE8A-E029-407D-82EF-626D0ED0E266}" type="parTrans" cxnId="{AFC01577-27B5-46AF-A2F6-4190EEEF4D41}">
      <dgm:prSet/>
      <dgm:spPr/>
      <dgm:t>
        <a:bodyPr/>
        <a:lstStyle/>
        <a:p>
          <a:endParaRPr lang="en-US"/>
        </a:p>
      </dgm:t>
    </dgm:pt>
    <dgm:pt modelId="{28166FD2-D2B8-477B-B4E7-3B91ADDBDBC2}" type="sibTrans" cxnId="{AFC01577-27B5-46AF-A2F6-4190EEEF4D41}">
      <dgm:prSet/>
      <dgm:spPr/>
      <dgm:t>
        <a:bodyPr/>
        <a:lstStyle/>
        <a:p>
          <a:endParaRPr lang="en-US"/>
        </a:p>
      </dgm:t>
    </dgm:pt>
    <dgm:pt modelId="{B24045DF-4942-4A02-9B08-71C149D3ED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Expert-driven system</a:t>
          </a:r>
        </a:p>
      </dgm:t>
    </dgm:pt>
    <dgm:pt modelId="{E66D4754-3FFE-4BE3-9648-B711371AAA90}" type="parTrans" cxnId="{59604D44-871B-4AE8-8B7B-DBE6DBE1B175}">
      <dgm:prSet/>
      <dgm:spPr/>
      <dgm:t>
        <a:bodyPr/>
        <a:lstStyle/>
        <a:p>
          <a:endParaRPr lang="en-US"/>
        </a:p>
      </dgm:t>
    </dgm:pt>
    <dgm:pt modelId="{F8B27491-3035-4749-93FF-FA3766392B4E}" type="sibTrans" cxnId="{59604D44-871B-4AE8-8B7B-DBE6DBE1B175}">
      <dgm:prSet/>
      <dgm:spPr/>
      <dgm:t>
        <a:bodyPr/>
        <a:lstStyle/>
        <a:p>
          <a:endParaRPr lang="en-US"/>
        </a:p>
      </dgm:t>
    </dgm:pt>
    <dgm:pt modelId="{5F90CDCB-B98D-4BEE-B4C8-BBAA3DADBD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</a:t>
          </a:r>
          <a:r>
            <a:rPr lang="en-US" b="0" i="0" dirty="0"/>
            <a:t>f-then rules to make decisions and perform tasks</a:t>
          </a:r>
          <a:endParaRPr lang="en-US" dirty="0"/>
        </a:p>
      </dgm:t>
    </dgm:pt>
    <dgm:pt modelId="{BCF6484E-644E-4F62-9EE9-67477E82202C}" type="parTrans" cxnId="{5BAA31C9-7F78-4C58-AC1C-8CFBEED5D1AA}">
      <dgm:prSet/>
      <dgm:spPr/>
      <dgm:t>
        <a:bodyPr/>
        <a:lstStyle/>
        <a:p>
          <a:endParaRPr lang="en-US"/>
        </a:p>
      </dgm:t>
    </dgm:pt>
    <dgm:pt modelId="{08C12FD1-E620-49E7-A73B-F9772748F056}" type="sibTrans" cxnId="{5BAA31C9-7F78-4C58-AC1C-8CFBEED5D1AA}">
      <dgm:prSet/>
      <dgm:spPr/>
      <dgm:t>
        <a:bodyPr/>
        <a:lstStyle/>
        <a:p>
          <a:endParaRPr lang="en-US"/>
        </a:p>
      </dgm:t>
    </dgm:pt>
    <dgm:pt modelId="{20D394E5-FF92-4A98-BDAB-67DF99FD36ED}">
      <dgm:prSet/>
      <dgm:spPr/>
      <dgm:t>
        <a:bodyPr/>
        <a:lstStyle/>
        <a:p>
          <a:r>
            <a:rPr lang="en-US" dirty="0"/>
            <a:t>Give loan if income &gt;50,000</a:t>
          </a:r>
        </a:p>
      </dgm:t>
    </dgm:pt>
    <dgm:pt modelId="{B5CDE9AB-54F5-4701-896D-FC10AEE8F7F6}" type="parTrans" cxnId="{B7D59601-B3D3-4D30-BF2A-F030B907CD70}">
      <dgm:prSet/>
      <dgm:spPr/>
      <dgm:t>
        <a:bodyPr/>
        <a:lstStyle/>
        <a:p>
          <a:endParaRPr lang="en-US"/>
        </a:p>
      </dgm:t>
    </dgm:pt>
    <dgm:pt modelId="{73B8F2B0-170D-40B0-9F9F-95417761ABAB}" type="sibTrans" cxnId="{B7D59601-B3D3-4D30-BF2A-F030B907CD70}">
      <dgm:prSet/>
      <dgm:spPr/>
      <dgm:t>
        <a:bodyPr/>
        <a:lstStyle/>
        <a:p>
          <a:endParaRPr lang="en-US"/>
        </a:p>
      </dgm:t>
    </dgm:pt>
    <dgm:pt modelId="{D447D97C-F25F-4D7E-994A-D204BA7BC182}">
      <dgm:prSet/>
      <dgm:spPr/>
      <dgm:t>
        <a:bodyPr/>
        <a:lstStyle/>
        <a:p>
          <a:r>
            <a:rPr lang="en-US"/>
            <a:t>credit card fraud if geographic anomaly</a:t>
          </a:r>
        </a:p>
      </dgm:t>
    </dgm:pt>
    <dgm:pt modelId="{8FEFF8F5-9203-4DB9-820A-CDD8BB6287A3}" type="parTrans" cxnId="{66A87F7E-4921-4358-9665-7A603BAD7ACD}">
      <dgm:prSet/>
      <dgm:spPr/>
      <dgm:t>
        <a:bodyPr/>
        <a:lstStyle/>
        <a:p>
          <a:endParaRPr lang="en-US"/>
        </a:p>
      </dgm:t>
    </dgm:pt>
    <dgm:pt modelId="{6B938E96-C572-4E06-8301-10653A09B795}" type="sibTrans" cxnId="{66A87F7E-4921-4358-9665-7A603BAD7ACD}">
      <dgm:prSet/>
      <dgm:spPr/>
      <dgm:t>
        <a:bodyPr/>
        <a:lstStyle/>
        <a:p>
          <a:endParaRPr lang="en-US"/>
        </a:p>
      </dgm:t>
    </dgm:pt>
    <dgm:pt modelId="{AC2C1677-FF3D-4AA7-930B-669D65D94CCC}">
      <dgm:prSet/>
      <dgm:spPr/>
      <dgm:t>
        <a:bodyPr/>
        <a:lstStyle/>
        <a:p>
          <a:r>
            <a:rPr lang="en-US"/>
            <a:t>anomaly-based detection rules</a:t>
          </a:r>
        </a:p>
      </dgm:t>
    </dgm:pt>
    <dgm:pt modelId="{C63487DB-4C8A-411B-B262-07194083316F}" type="parTrans" cxnId="{E1581B95-72A4-471D-904A-F24905E155E0}">
      <dgm:prSet/>
      <dgm:spPr/>
      <dgm:t>
        <a:bodyPr/>
        <a:lstStyle/>
        <a:p>
          <a:endParaRPr lang="en-US"/>
        </a:p>
      </dgm:t>
    </dgm:pt>
    <dgm:pt modelId="{FF4CF63E-B47E-461D-A265-61EFD4BFAB7C}" type="sibTrans" cxnId="{E1581B95-72A4-471D-904A-F24905E155E0}">
      <dgm:prSet/>
      <dgm:spPr/>
      <dgm:t>
        <a:bodyPr/>
        <a:lstStyle/>
        <a:p>
          <a:endParaRPr lang="en-US"/>
        </a:p>
      </dgm:t>
    </dgm:pt>
    <dgm:pt modelId="{A3602BA6-DB23-4C16-B3B9-13F1A44B937C}">
      <dgm:prSet/>
      <dgm:spPr/>
      <dgm:t>
        <a:bodyPr/>
        <a:lstStyle/>
        <a:p>
          <a:r>
            <a:rPr lang="en-US"/>
            <a:t>signature-based detection rules   </a:t>
          </a:r>
        </a:p>
      </dgm:t>
    </dgm:pt>
    <dgm:pt modelId="{119DCA0B-B462-4BC6-BA06-7DC71450E86B}" type="parTrans" cxnId="{23C33459-ACB9-4106-AA88-16983A6887A1}">
      <dgm:prSet/>
      <dgm:spPr/>
      <dgm:t>
        <a:bodyPr/>
        <a:lstStyle/>
        <a:p>
          <a:endParaRPr lang="en-US"/>
        </a:p>
      </dgm:t>
    </dgm:pt>
    <dgm:pt modelId="{1B199D93-7E52-48D3-9892-53C28FC5F490}" type="sibTrans" cxnId="{23C33459-ACB9-4106-AA88-16983A6887A1}">
      <dgm:prSet/>
      <dgm:spPr/>
      <dgm:t>
        <a:bodyPr/>
        <a:lstStyle/>
        <a:p>
          <a:endParaRPr lang="en-US"/>
        </a:p>
      </dgm:t>
    </dgm:pt>
    <dgm:pt modelId="{DDD092DF-5E34-4BA6-BE8E-F3E512B3C9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Downside: new threats, fraud tactics etc. </a:t>
          </a:r>
        </a:p>
      </dgm:t>
    </dgm:pt>
    <dgm:pt modelId="{DE4B349D-72B0-490E-A516-F812E42589CC}" type="parTrans" cxnId="{42FF4623-FE9F-4FA0-B395-BB9EF5F5FD67}">
      <dgm:prSet/>
      <dgm:spPr/>
      <dgm:t>
        <a:bodyPr/>
        <a:lstStyle/>
        <a:p>
          <a:endParaRPr lang="en-US"/>
        </a:p>
      </dgm:t>
    </dgm:pt>
    <dgm:pt modelId="{9DDD947B-2919-4CB6-A007-404636A38487}" type="sibTrans" cxnId="{42FF4623-FE9F-4FA0-B395-BB9EF5F5FD67}">
      <dgm:prSet/>
      <dgm:spPr/>
      <dgm:t>
        <a:bodyPr/>
        <a:lstStyle/>
        <a:p>
          <a:endParaRPr lang="en-US"/>
        </a:p>
      </dgm:t>
    </dgm:pt>
    <dgm:pt modelId="{BD75918A-4A1B-421F-95B0-58230788E7A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Machine learning</a:t>
          </a:r>
        </a:p>
      </dgm:t>
    </dgm:pt>
    <dgm:pt modelId="{D4F09172-C478-4107-8830-30CD99700C52}" type="parTrans" cxnId="{DD3FEC60-DD7D-4FF5-AE8F-DA8F70F1DC9C}">
      <dgm:prSet/>
      <dgm:spPr/>
      <dgm:t>
        <a:bodyPr/>
        <a:lstStyle/>
        <a:p>
          <a:endParaRPr lang="en-US"/>
        </a:p>
      </dgm:t>
    </dgm:pt>
    <dgm:pt modelId="{EC6682F5-2BCC-4180-872C-810CAE7AF49E}" type="sibTrans" cxnId="{DD3FEC60-DD7D-4FF5-AE8F-DA8F70F1DC9C}">
      <dgm:prSet/>
      <dgm:spPr/>
      <dgm:t>
        <a:bodyPr/>
        <a:lstStyle/>
        <a:p>
          <a:endParaRPr lang="en-US"/>
        </a:p>
      </dgm:t>
    </dgm:pt>
    <dgm:pt modelId="{6A405522-3920-485F-ADAB-413DCC9975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Automatically learn and improve from experience without being explicitly programmed</a:t>
          </a:r>
        </a:p>
      </dgm:t>
    </dgm:pt>
    <dgm:pt modelId="{AB756D74-0E99-4291-AF4D-D6B57B65A606}" type="parTrans" cxnId="{91A233F5-5A43-4F42-B9BE-5431E5EA3B49}">
      <dgm:prSet/>
      <dgm:spPr/>
      <dgm:t>
        <a:bodyPr/>
        <a:lstStyle/>
        <a:p>
          <a:endParaRPr lang="en-US"/>
        </a:p>
      </dgm:t>
    </dgm:pt>
    <dgm:pt modelId="{26090CDD-3EB0-4958-83D1-670A88F3CEFD}" type="sibTrans" cxnId="{91A233F5-5A43-4F42-B9BE-5431E5EA3B49}">
      <dgm:prSet/>
      <dgm:spPr/>
      <dgm:t>
        <a:bodyPr/>
        <a:lstStyle/>
        <a:p>
          <a:endParaRPr lang="en-US"/>
        </a:p>
      </dgm:t>
    </dgm:pt>
    <dgm:pt modelId="{8B34CE8F-A296-4258-8292-E34BF039F3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Data-driven approach </a:t>
          </a:r>
        </a:p>
      </dgm:t>
    </dgm:pt>
    <dgm:pt modelId="{AB3E52FF-1852-4121-A8FE-B64231124E83}" type="parTrans" cxnId="{2418F196-5024-4F4D-BE00-EB06086892F0}">
      <dgm:prSet/>
      <dgm:spPr/>
      <dgm:t>
        <a:bodyPr/>
        <a:lstStyle/>
        <a:p>
          <a:endParaRPr lang="en-US"/>
        </a:p>
      </dgm:t>
    </dgm:pt>
    <dgm:pt modelId="{65E65C09-2FED-4B6B-9C81-C50E9AF609F6}" type="sibTrans" cxnId="{2418F196-5024-4F4D-BE00-EB06086892F0}">
      <dgm:prSet/>
      <dgm:spPr/>
      <dgm:t>
        <a:bodyPr/>
        <a:lstStyle/>
        <a:p>
          <a:endParaRPr lang="en-US"/>
        </a:p>
      </dgm:t>
    </dgm:pt>
    <dgm:pt modelId="{5CB397BC-A23A-4068-A600-12B0685308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Downside: lack of data- simulation data scientist </a:t>
          </a:r>
        </a:p>
      </dgm:t>
    </dgm:pt>
    <dgm:pt modelId="{F2183D6B-4E75-40FE-9AF6-526EA864EE3C}" type="parTrans" cxnId="{0955A9D9-586C-4C73-B66C-DBC5F890B9DB}">
      <dgm:prSet/>
      <dgm:spPr/>
      <dgm:t>
        <a:bodyPr/>
        <a:lstStyle/>
        <a:p>
          <a:endParaRPr lang="en-US"/>
        </a:p>
      </dgm:t>
    </dgm:pt>
    <dgm:pt modelId="{7974C3CC-B728-4174-931B-365A60E56656}" type="sibTrans" cxnId="{0955A9D9-586C-4C73-B66C-DBC5F890B9DB}">
      <dgm:prSet/>
      <dgm:spPr/>
      <dgm:t>
        <a:bodyPr/>
        <a:lstStyle/>
        <a:p>
          <a:endParaRPr lang="en-US"/>
        </a:p>
      </dgm:t>
    </dgm:pt>
    <dgm:pt modelId="{62597FBE-FE40-4E5B-96F9-B0BDE5A74CB5}" type="pres">
      <dgm:prSet presAssocID="{15D6017B-AEF0-4A0D-9748-D8EE596C2D6D}" presName="root" presStyleCnt="0">
        <dgm:presLayoutVars>
          <dgm:dir/>
          <dgm:resizeHandles val="exact"/>
        </dgm:presLayoutVars>
      </dgm:prSet>
      <dgm:spPr/>
    </dgm:pt>
    <dgm:pt modelId="{DB03ABD3-02F0-4AB2-988B-E3FAB5FC4903}" type="pres">
      <dgm:prSet presAssocID="{472DFD35-49E1-49B0-B86E-FB5A9DE7F8E8}" presName="compNode" presStyleCnt="0"/>
      <dgm:spPr/>
    </dgm:pt>
    <dgm:pt modelId="{D8F0ADFA-6E03-4ED4-9ACA-35456BCEA2FD}" type="pres">
      <dgm:prSet presAssocID="{472DFD35-49E1-49B0-B86E-FB5A9DE7F8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CF0BEE1B-896E-492F-AE5F-DD83AEDADDDC}" type="pres">
      <dgm:prSet presAssocID="{472DFD35-49E1-49B0-B86E-FB5A9DE7F8E8}" presName="iconSpace" presStyleCnt="0"/>
      <dgm:spPr/>
    </dgm:pt>
    <dgm:pt modelId="{EC4C54D7-057A-43BE-98C9-A146B010682E}" type="pres">
      <dgm:prSet presAssocID="{472DFD35-49E1-49B0-B86E-FB5A9DE7F8E8}" presName="parTx" presStyleLbl="revTx" presStyleIdx="0" presStyleCnt="4">
        <dgm:presLayoutVars>
          <dgm:chMax val="0"/>
          <dgm:chPref val="0"/>
        </dgm:presLayoutVars>
      </dgm:prSet>
      <dgm:spPr/>
    </dgm:pt>
    <dgm:pt modelId="{4EEB1567-3501-45BE-94D2-D05F7826E488}" type="pres">
      <dgm:prSet presAssocID="{472DFD35-49E1-49B0-B86E-FB5A9DE7F8E8}" presName="txSpace" presStyleCnt="0"/>
      <dgm:spPr/>
    </dgm:pt>
    <dgm:pt modelId="{A3A842AC-4C0E-4578-A043-E2886589FD2E}" type="pres">
      <dgm:prSet presAssocID="{472DFD35-49E1-49B0-B86E-FB5A9DE7F8E8}" presName="desTx" presStyleLbl="revTx" presStyleIdx="1" presStyleCnt="4">
        <dgm:presLayoutVars/>
      </dgm:prSet>
      <dgm:spPr/>
    </dgm:pt>
    <dgm:pt modelId="{43BEC1A3-D3A4-4B7F-9B1D-123614856646}" type="pres">
      <dgm:prSet presAssocID="{28166FD2-D2B8-477B-B4E7-3B91ADDBDBC2}" presName="sibTrans" presStyleCnt="0"/>
      <dgm:spPr/>
    </dgm:pt>
    <dgm:pt modelId="{2A00D169-42D1-467A-BEC8-3785BD58E89D}" type="pres">
      <dgm:prSet presAssocID="{BD75918A-4A1B-421F-95B0-58230788E7AB}" presName="compNode" presStyleCnt="0"/>
      <dgm:spPr/>
    </dgm:pt>
    <dgm:pt modelId="{B516725F-25C5-4B9C-B060-A344AB6F2BCE}" type="pres">
      <dgm:prSet presAssocID="{BD75918A-4A1B-421F-95B0-58230788E7A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2DA4F01-FDAB-4755-9384-24B6C717B553}" type="pres">
      <dgm:prSet presAssocID="{BD75918A-4A1B-421F-95B0-58230788E7AB}" presName="iconSpace" presStyleCnt="0"/>
      <dgm:spPr/>
    </dgm:pt>
    <dgm:pt modelId="{2026B161-EA01-49A2-932E-4B9A203FD52F}" type="pres">
      <dgm:prSet presAssocID="{BD75918A-4A1B-421F-95B0-58230788E7AB}" presName="parTx" presStyleLbl="revTx" presStyleIdx="2" presStyleCnt="4">
        <dgm:presLayoutVars>
          <dgm:chMax val="0"/>
          <dgm:chPref val="0"/>
        </dgm:presLayoutVars>
      </dgm:prSet>
      <dgm:spPr/>
    </dgm:pt>
    <dgm:pt modelId="{0E9BBC3E-B4C9-4EBE-9637-C50F43EE89D8}" type="pres">
      <dgm:prSet presAssocID="{BD75918A-4A1B-421F-95B0-58230788E7AB}" presName="txSpace" presStyleCnt="0"/>
      <dgm:spPr/>
    </dgm:pt>
    <dgm:pt modelId="{FAE6FD5B-E530-4B0D-90FB-62DA33B0672E}" type="pres">
      <dgm:prSet presAssocID="{BD75918A-4A1B-421F-95B0-58230788E7AB}" presName="desTx" presStyleLbl="revTx" presStyleIdx="3" presStyleCnt="4">
        <dgm:presLayoutVars/>
      </dgm:prSet>
      <dgm:spPr/>
    </dgm:pt>
  </dgm:ptLst>
  <dgm:cxnLst>
    <dgm:cxn modelId="{B7D59601-B3D3-4D30-BF2A-F030B907CD70}" srcId="{5F90CDCB-B98D-4BEE-B4C8-BBAA3DADBD36}" destId="{20D394E5-FF92-4A98-BDAB-67DF99FD36ED}" srcOrd="0" destOrd="0" parTransId="{B5CDE9AB-54F5-4701-896D-FC10AEE8F7F6}" sibTransId="{73B8F2B0-170D-40B0-9F9F-95417761ABAB}"/>
    <dgm:cxn modelId="{3B81830A-186D-4DD9-9C3D-5952FCCD3168}" type="presOf" srcId="{5F90CDCB-B98D-4BEE-B4C8-BBAA3DADBD36}" destId="{A3A842AC-4C0E-4578-A043-E2886589FD2E}" srcOrd="0" destOrd="1" presId="urn:microsoft.com/office/officeart/2018/2/layout/IconLabelDescriptionList"/>
    <dgm:cxn modelId="{5F5ACB10-4576-4E68-AB2D-6E918ACAF9E3}" type="presOf" srcId="{472DFD35-49E1-49B0-B86E-FB5A9DE7F8E8}" destId="{EC4C54D7-057A-43BE-98C9-A146B010682E}" srcOrd="0" destOrd="0" presId="urn:microsoft.com/office/officeart/2018/2/layout/IconLabelDescriptionList"/>
    <dgm:cxn modelId="{769CD214-93B3-4C95-B4A1-E17B30E4CF9A}" type="presOf" srcId="{15D6017B-AEF0-4A0D-9748-D8EE596C2D6D}" destId="{62597FBE-FE40-4E5B-96F9-B0BDE5A74CB5}" srcOrd="0" destOrd="0" presId="urn:microsoft.com/office/officeart/2018/2/layout/IconLabelDescriptionList"/>
    <dgm:cxn modelId="{12BD691C-A5BD-410C-BDF2-5E40F9F234D1}" type="presOf" srcId="{5CB397BC-A23A-4068-A600-12B068530869}" destId="{FAE6FD5B-E530-4B0D-90FB-62DA33B0672E}" srcOrd="0" destOrd="2" presId="urn:microsoft.com/office/officeart/2018/2/layout/IconLabelDescriptionList"/>
    <dgm:cxn modelId="{42FF4623-FE9F-4FA0-B395-BB9EF5F5FD67}" srcId="{472DFD35-49E1-49B0-B86E-FB5A9DE7F8E8}" destId="{DDD092DF-5E34-4BA6-BE8E-F3E512B3C912}" srcOrd="2" destOrd="0" parTransId="{DE4B349D-72B0-490E-A516-F812E42589CC}" sibTransId="{9DDD947B-2919-4CB6-A007-404636A38487}"/>
    <dgm:cxn modelId="{249E9630-DC17-475C-BEB4-BE253579C0A3}" type="presOf" srcId="{20D394E5-FF92-4A98-BDAB-67DF99FD36ED}" destId="{A3A842AC-4C0E-4578-A043-E2886589FD2E}" srcOrd="0" destOrd="2" presId="urn:microsoft.com/office/officeart/2018/2/layout/IconLabelDescriptionList"/>
    <dgm:cxn modelId="{59604D44-871B-4AE8-8B7B-DBE6DBE1B175}" srcId="{472DFD35-49E1-49B0-B86E-FB5A9DE7F8E8}" destId="{B24045DF-4942-4A02-9B08-71C149D3ED91}" srcOrd="0" destOrd="0" parTransId="{E66D4754-3FFE-4BE3-9648-B711371AAA90}" sibTransId="{F8B27491-3035-4749-93FF-FA3766392B4E}"/>
    <dgm:cxn modelId="{23C33459-ACB9-4106-AA88-16983A6887A1}" srcId="{5F90CDCB-B98D-4BEE-B4C8-BBAA3DADBD36}" destId="{A3602BA6-DB23-4C16-B3B9-13F1A44B937C}" srcOrd="3" destOrd="0" parTransId="{119DCA0B-B462-4BC6-BA06-7DC71450E86B}" sibTransId="{1B199D93-7E52-48D3-9892-53C28FC5F490}"/>
    <dgm:cxn modelId="{DD3FEC60-DD7D-4FF5-AE8F-DA8F70F1DC9C}" srcId="{15D6017B-AEF0-4A0D-9748-D8EE596C2D6D}" destId="{BD75918A-4A1B-421F-95B0-58230788E7AB}" srcOrd="1" destOrd="0" parTransId="{D4F09172-C478-4107-8830-30CD99700C52}" sibTransId="{EC6682F5-2BCC-4180-872C-810CAE7AF49E}"/>
    <dgm:cxn modelId="{7B911267-6687-4891-8AEC-FC3137FBDF73}" type="presOf" srcId="{A3602BA6-DB23-4C16-B3B9-13F1A44B937C}" destId="{A3A842AC-4C0E-4578-A043-E2886589FD2E}" srcOrd="0" destOrd="5" presId="urn:microsoft.com/office/officeart/2018/2/layout/IconLabelDescriptionList"/>
    <dgm:cxn modelId="{8EB87168-FA4F-49C3-B52E-F8431261B614}" type="presOf" srcId="{AC2C1677-FF3D-4AA7-930B-669D65D94CCC}" destId="{A3A842AC-4C0E-4578-A043-E2886589FD2E}" srcOrd="0" destOrd="4" presId="urn:microsoft.com/office/officeart/2018/2/layout/IconLabelDescriptionList"/>
    <dgm:cxn modelId="{AFC01577-27B5-46AF-A2F6-4190EEEF4D41}" srcId="{15D6017B-AEF0-4A0D-9748-D8EE596C2D6D}" destId="{472DFD35-49E1-49B0-B86E-FB5A9DE7F8E8}" srcOrd="0" destOrd="0" parTransId="{06F9CE8A-E029-407D-82EF-626D0ED0E266}" sibTransId="{28166FD2-D2B8-477B-B4E7-3B91ADDBDBC2}"/>
    <dgm:cxn modelId="{66A87F7E-4921-4358-9665-7A603BAD7ACD}" srcId="{5F90CDCB-B98D-4BEE-B4C8-BBAA3DADBD36}" destId="{D447D97C-F25F-4D7E-994A-D204BA7BC182}" srcOrd="1" destOrd="0" parTransId="{8FEFF8F5-9203-4DB9-820A-CDD8BB6287A3}" sibTransId="{6B938E96-C572-4E06-8301-10653A09B795}"/>
    <dgm:cxn modelId="{DA6D8D82-35FE-4B16-ACF2-D4848821D390}" type="presOf" srcId="{DDD092DF-5E34-4BA6-BE8E-F3E512B3C912}" destId="{A3A842AC-4C0E-4578-A043-E2886589FD2E}" srcOrd="0" destOrd="6" presId="urn:microsoft.com/office/officeart/2018/2/layout/IconLabelDescriptionList"/>
    <dgm:cxn modelId="{E1581B95-72A4-471D-904A-F24905E155E0}" srcId="{5F90CDCB-B98D-4BEE-B4C8-BBAA3DADBD36}" destId="{AC2C1677-FF3D-4AA7-930B-669D65D94CCC}" srcOrd="2" destOrd="0" parTransId="{C63487DB-4C8A-411B-B262-07194083316F}" sibTransId="{FF4CF63E-B47E-461D-A265-61EFD4BFAB7C}"/>
    <dgm:cxn modelId="{2418F196-5024-4F4D-BE00-EB06086892F0}" srcId="{BD75918A-4A1B-421F-95B0-58230788E7AB}" destId="{8B34CE8F-A296-4258-8292-E34BF039F3E0}" srcOrd="1" destOrd="0" parTransId="{AB3E52FF-1852-4121-A8FE-B64231124E83}" sibTransId="{65E65C09-2FED-4B6B-9C81-C50E9AF609F6}"/>
    <dgm:cxn modelId="{EA311997-03D4-4027-9F71-9F20710F26A7}" type="presOf" srcId="{8B34CE8F-A296-4258-8292-E34BF039F3E0}" destId="{FAE6FD5B-E530-4B0D-90FB-62DA33B0672E}" srcOrd="0" destOrd="1" presId="urn:microsoft.com/office/officeart/2018/2/layout/IconLabelDescriptionList"/>
    <dgm:cxn modelId="{0765909D-F216-4641-80F2-EA984631E432}" type="presOf" srcId="{D447D97C-F25F-4D7E-994A-D204BA7BC182}" destId="{A3A842AC-4C0E-4578-A043-E2886589FD2E}" srcOrd="0" destOrd="3" presId="urn:microsoft.com/office/officeart/2018/2/layout/IconLabelDescriptionList"/>
    <dgm:cxn modelId="{7A4064A7-9732-44EB-8DC6-F2A5CA0CD426}" type="presOf" srcId="{B24045DF-4942-4A02-9B08-71C149D3ED91}" destId="{A3A842AC-4C0E-4578-A043-E2886589FD2E}" srcOrd="0" destOrd="0" presId="urn:microsoft.com/office/officeart/2018/2/layout/IconLabelDescriptionList"/>
    <dgm:cxn modelId="{134046B4-2BF5-4EAD-AC3D-3D81155CBE17}" type="presOf" srcId="{BD75918A-4A1B-421F-95B0-58230788E7AB}" destId="{2026B161-EA01-49A2-932E-4B9A203FD52F}" srcOrd="0" destOrd="0" presId="urn:microsoft.com/office/officeart/2018/2/layout/IconLabelDescriptionList"/>
    <dgm:cxn modelId="{5BAA31C9-7F78-4C58-AC1C-8CFBEED5D1AA}" srcId="{472DFD35-49E1-49B0-B86E-FB5A9DE7F8E8}" destId="{5F90CDCB-B98D-4BEE-B4C8-BBAA3DADBD36}" srcOrd="1" destOrd="0" parTransId="{BCF6484E-644E-4F62-9EE9-67477E82202C}" sibTransId="{08C12FD1-E620-49E7-A73B-F9772748F056}"/>
    <dgm:cxn modelId="{0955A9D9-586C-4C73-B66C-DBC5F890B9DB}" srcId="{BD75918A-4A1B-421F-95B0-58230788E7AB}" destId="{5CB397BC-A23A-4068-A600-12B068530869}" srcOrd="2" destOrd="0" parTransId="{F2183D6B-4E75-40FE-9AF6-526EA864EE3C}" sibTransId="{7974C3CC-B728-4174-931B-365A60E56656}"/>
    <dgm:cxn modelId="{91A233F5-5A43-4F42-B9BE-5431E5EA3B49}" srcId="{BD75918A-4A1B-421F-95B0-58230788E7AB}" destId="{6A405522-3920-485F-ADAB-413DCC997541}" srcOrd="0" destOrd="0" parTransId="{AB756D74-0E99-4291-AF4D-D6B57B65A606}" sibTransId="{26090CDD-3EB0-4958-83D1-670A88F3CEFD}"/>
    <dgm:cxn modelId="{EA5508F8-6637-4CC1-B7A6-259CCA9F222A}" type="presOf" srcId="{6A405522-3920-485F-ADAB-413DCC997541}" destId="{FAE6FD5B-E530-4B0D-90FB-62DA33B0672E}" srcOrd="0" destOrd="0" presId="urn:microsoft.com/office/officeart/2018/2/layout/IconLabelDescriptionList"/>
    <dgm:cxn modelId="{3EC96BE2-BCAA-4F43-912A-91D82CD0B2C7}" type="presParOf" srcId="{62597FBE-FE40-4E5B-96F9-B0BDE5A74CB5}" destId="{DB03ABD3-02F0-4AB2-988B-E3FAB5FC4903}" srcOrd="0" destOrd="0" presId="urn:microsoft.com/office/officeart/2018/2/layout/IconLabelDescriptionList"/>
    <dgm:cxn modelId="{B134A4A3-04E6-4235-9C36-E5338A21671B}" type="presParOf" srcId="{DB03ABD3-02F0-4AB2-988B-E3FAB5FC4903}" destId="{D8F0ADFA-6E03-4ED4-9ACA-35456BCEA2FD}" srcOrd="0" destOrd="0" presId="urn:microsoft.com/office/officeart/2018/2/layout/IconLabelDescriptionList"/>
    <dgm:cxn modelId="{9EE77E60-2D06-48ED-A5FF-19CC233EBF48}" type="presParOf" srcId="{DB03ABD3-02F0-4AB2-988B-E3FAB5FC4903}" destId="{CF0BEE1B-896E-492F-AE5F-DD83AEDADDDC}" srcOrd="1" destOrd="0" presId="urn:microsoft.com/office/officeart/2018/2/layout/IconLabelDescriptionList"/>
    <dgm:cxn modelId="{97773C70-5EDA-49D4-935B-2F0FAD8F0B58}" type="presParOf" srcId="{DB03ABD3-02F0-4AB2-988B-E3FAB5FC4903}" destId="{EC4C54D7-057A-43BE-98C9-A146B010682E}" srcOrd="2" destOrd="0" presId="urn:microsoft.com/office/officeart/2018/2/layout/IconLabelDescriptionList"/>
    <dgm:cxn modelId="{C014C6D2-88BF-4A09-BB5F-7BC924AE38C1}" type="presParOf" srcId="{DB03ABD3-02F0-4AB2-988B-E3FAB5FC4903}" destId="{4EEB1567-3501-45BE-94D2-D05F7826E488}" srcOrd="3" destOrd="0" presId="urn:microsoft.com/office/officeart/2018/2/layout/IconLabelDescriptionList"/>
    <dgm:cxn modelId="{AF5C17F9-3883-4328-A240-30A760729E48}" type="presParOf" srcId="{DB03ABD3-02F0-4AB2-988B-E3FAB5FC4903}" destId="{A3A842AC-4C0E-4578-A043-E2886589FD2E}" srcOrd="4" destOrd="0" presId="urn:microsoft.com/office/officeart/2018/2/layout/IconLabelDescriptionList"/>
    <dgm:cxn modelId="{4B73F9A6-95C2-4F4D-BD17-03C928244C1A}" type="presParOf" srcId="{62597FBE-FE40-4E5B-96F9-B0BDE5A74CB5}" destId="{43BEC1A3-D3A4-4B7F-9B1D-123614856646}" srcOrd="1" destOrd="0" presId="urn:microsoft.com/office/officeart/2018/2/layout/IconLabelDescriptionList"/>
    <dgm:cxn modelId="{3130BEC3-D2D5-4098-9AAC-CC03BBEBA4A0}" type="presParOf" srcId="{62597FBE-FE40-4E5B-96F9-B0BDE5A74CB5}" destId="{2A00D169-42D1-467A-BEC8-3785BD58E89D}" srcOrd="2" destOrd="0" presId="urn:microsoft.com/office/officeart/2018/2/layout/IconLabelDescriptionList"/>
    <dgm:cxn modelId="{AF91A638-76FC-4EF5-ADEF-391F3E447DF9}" type="presParOf" srcId="{2A00D169-42D1-467A-BEC8-3785BD58E89D}" destId="{B516725F-25C5-4B9C-B060-A344AB6F2BCE}" srcOrd="0" destOrd="0" presId="urn:microsoft.com/office/officeart/2018/2/layout/IconLabelDescriptionList"/>
    <dgm:cxn modelId="{A48B129E-BEEE-4E2B-9867-CD1AB4AE34FB}" type="presParOf" srcId="{2A00D169-42D1-467A-BEC8-3785BD58E89D}" destId="{92DA4F01-FDAB-4755-9384-24B6C717B553}" srcOrd="1" destOrd="0" presId="urn:microsoft.com/office/officeart/2018/2/layout/IconLabelDescriptionList"/>
    <dgm:cxn modelId="{95FDEB6B-E0AF-41E2-B256-C0992E8DDC12}" type="presParOf" srcId="{2A00D169-42D1-467A-BEC8-3785BD58E89D}" destId="{2026B161-EA01-49A2-932E-4B9A203FD52F}" srcOrd="2" destOrd="0" presId="urn:microsoft.com/office/officeart/2018/2/layout/IconLabelDescriptionList"/>
    <dgm:cxn modelId="{EB020BAD-524B-45A6-B732-3BA4F41E69D5}" type="presParOf" srcId="{2A00D169-42D1-467A-BEC8-3785BD58E89D}" destId="{0E9BBC3E-B4C9-4EBE-9637-C50F43EE89D8}" srcOrd="3" destOrd="0" presId="urn:microsoft.com/office/officeart/2018/2/layout/IconLabelDescriptionList"/>
    <dgm:cxn modelId="{21B1C941-9ABC-4746-ABEC-3D0619EE97B2}" type="presParOf" srcId="{2A00D169-42D1-467A-BEC8-3785BD58E89D}" destId="{FAE6FD5B-E530-4B0D-90FB-62DA33B0672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C98FB6-17AF-4A63-A8BE-B36A2A980A3B}" type="doc">
      <dgm:prSet loTypeId="urn:microsoft.com/office/officeart/2005/8/layout/matrix2" loCatId="matrix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47ED552-AD50-4CAA-A97D-4A43577D293D}">
      <dgm:prSet/>
      <dgm:spPr/>
      <dgm:t>
        <a:bodyPr/>
        <a:lstStyle/>
        <a:p>
          <a:r>
            <a:rPr lang="en-US" b="1" dirty="0"/>
            <a:t>Nature</a:t>
          </a:r>
          <a:endParaRPr lang="en-US" dirty="0"/>
        </a:p>
      </dgm:t>
    </dgm:pt>
    <dgm:pt modelId="{4C1BCEA7-86E2-41FF-96B7-E8911C79A96D}" type="parTrans" cxnId="{4409AD65-77CD-484A-A18B-7DE83EC9F6F4}">
      <dgm:prSet/>
      <dgm:spPr/>
      <dgm:t>
        <a:bodyPr/>
        <a:lstStyle/>
        <a:p>
          <a:endParaRPr lang="en-US"/>
        </a:p>
      </dgm:t>
    </dgm:pt>
    <dgm:pt modelId="{BDB8EC4F-03A0-4432-BC90-B33C1B2D8249}" type="sibTrans" cxnId="{4409AD65-77CD-484A-A18B-7DE83EC9F6F4}">
      <dgm:prSet/>
      <dgm:spPr/>
      <dgm:t>
        <a:bodyPr/>
        <a:lstStyle/>
        <a:p>
          <a:endParaRPr lang="en-US"/>
        </a:p>
      </dgm:t>
    </dgm:pt>
    <dgm:pt modelId="{2C39CDC1-43C6-4276-AB33-241067F91238}">
      <dgm:prSet/>
      <dgm:spPr/>
      <dgm:t>
        <a:bodyPr/>
        <a:lstStyle/>
        <a:p>
          <a:r>
            <a:rPr lang="en-US" dirty="0"/>
            <a:t>Traditional programming is rule-based, while ML is data-driven.</a:t>
          </a:r>
        </a:p>
      </dgm:t>
    </dgm:pt>
    <dgm:pt modelId="{FAF6C584-E429-4C03-B47D-6763F0BBC9E9}" type="parTrans" cxnId="{9062C321-24B9-43DD-B06C-F1D1A6ADFDCC}">
      <dgm:prSet/>
      <dgm:spPr/>
      <dgm:t>
        <a:bodyPr/>
        <a:lstStyle/>
        <a:p>
          <a:endParaRPr lang="en-US"/>
        </a:p>
      </dgm:t>
    </dgm:pt>
    <dgm:pt modelId="{8F7B3A4A-7D4E-4153-A321-374EAC1A3428}" type="sibTrans" cxnId="{9062C321-24B9-43DD-B06C-F1D1A6ADFDCC}">
      <dgm:prSet/>
      <dgm:spPr/>
      <dgm:t>
        <a:bodyPr/>
        <a:lstStyle/>
        <a:p>
          <a:endParaRPr lang="en-US"/>
        </a:p>
      </dgm:t>
    </dgm:pt>
    <dgm:pt modelId="{722EB908-DC36-47E0-99BA-547CA9C9FD7D}">
      <dgm:prSet/>
      <dgm:spPr/>
      <dgm:t>
        <a:bodyPr/>
        <a:lstStyle/>
        <a:p>
          <a:r>
            <a:rPr lang="en-US" b="1" dirty="0"/>
            <a:t>Flexibility</a:t>
          </a:r>
          <a:endParaRPr lang="en-US" dirty="0"/>
        </a:p>
      </dgm:t>
    </dgm:pt>
    <dgm:pt modelId="{4494F9CE-3685-41B8-B4D0-CDD82D7D6237}" type="parTrans" cxnId="{E4008179-DAD8-429E-8FDB-535A0A088018}">
      <dgm:prSet/>
      <dgm:spPr/>
      <dgm:t>
        <a:bodyPr/>
        <a:lstStyle/>
        <a:p>
          <a:endParaRPr lang="en-US"/>
        </a:p>
      </dgm:t>
    </dgm:pt>
    <dgm:pt modelId="{37A2EF2D-3CDE-45E6-BD94-964BE374D37D}" type="sibTrans" cxnId="{E4008179-DAD8-429E-8FDB-535A0A088018}">
      <dgm:prSet/>
      <dgm:spPr/>
      <dgm:t>
        <a:bodyPr/>
        <a:lstStyle/>
        <a:p>
          <a:endParaRPr lang="en-US"/>
        </a:p>
      </dgm:t>
    </dgm:pt>
    <dgm:pt modelId="{FA113A99-4B58-4B0A-B546-56A09B73465D}">
      <dgm:prSet/>
      <dgm:spPr/>
      <dgm:t>
        <a:bodyPr/>
        <a:lstStyle/>
        <a:p>
          <a:r>
            <a:rPr lang="en-US" dirty="0"/>
            <a:t>ML can adapt and improve over time with more data, while traditional software remains static unless manually updated.</a:t>
          </a:r>
        </a:p>
      </dgm:t>
    </dgm:pt>
    <dgm:pt modelId="{9BBA7636-9C6F-4C7F-9F4F-EB414273BFF1}" type="parTrans" cxnId="{FCC632B6-8479-49C8-9459-1BA7B3545BEC}">
      <dgm:prSet/>
      <dgm:spPr/>
      <dgm:t>
        <a:bodyPr/>
        <a:lstStyle/>
        <a:p>
          <a:endParaRPr lang="en-US"/>
        </a:p>
      </dgm:t>
    </dgm:pt>
    <dgm:pt modelId="{A68AAD52-C94B-433B-A97C-45BB8BF538CC}" type="sibTrans" cxnId="{FCC632B6-8479-49C8-9459-1BA7B3545BEC}">
      <dgm:prSet/>
      <dgm:spPr/>
      <dgm:t>
        <a:bodyPr/>
        <a:lstStyle/>
        <a:p>
          <a:endParaRPr lang="en-US"/>
        </a:p>
      </dgm:t>
    </dgm:pt>
    <dgm:pt modelId="{1309EEF9-D9CA-4B7E-B13D-0BCBD19A4279}">
      <dgm:prSet/>
      <dgm:spPr/>
      <dgm:t>
        <a:bodyPr/>
        <a:lstStyle/>
        <a:p>
          <a:r>
            <a:rPr lang="en-US" b="1" dirty="0"/>
            <a:t>Complexity</a:t>
          </a:r>
          <a:endParaRPr lang="en-US" dirty="0"/>
        </a:p>
      </dgm:t>
    </dgm:pt>
    <dgm:pt modelId="{ED74EA8B-EA31-4DDA-A367-B36A4154EA24}" type="parTrans" cxnId="{5F1A04BD-A468-45A2-852C-C09041130443}">
      <dgm:prSet/>
      <dgm:spPr/>
      <dgm:t>
        <a:bodyPr/>
        <a:lstStyle/>
        <a:p>
          <a:endParaRPr lang="en-US"/>
        </a:p>
      </dgm:t>
    </dgm:pt>
    <dgm:pt modelId="{60351325-99B4-446E-A1E9-83E6654B2F20}" type="sibTrans" cxnId="{5F1A04BD-A468-45A2-852C-C09041130443}">
      <dgm:prSet/>
      <dgm:spPr/>
      <dgm:t>
        <a:bodyPr/>
        <a:lstStyle/>
        <a:p>
          <a:endParaRPr lang="en-US"/>
        </a:p>
      </dgm:t>
    </dgm:pt>
    <dgm:pt modelId="{0C8E294D-2399-4DBD-92CD-218207E930AD}">
      <dgm:prSet/>
      <dgm:spPr/>
      <dgm:t>
        <a:bodyPr/>
        <a:lstStyle/>
        <a:p>
          <a:r>
            <a:rPr lang="en-US" dirty="0"/>
            <a:t>ML can handle tasks that are too complex to manually code, like natural language processing or computer vision.</a:t>
          </a:r>
        </a:p>
      </dgm:t>
    </dgm:pt>
    <dgm:pt modelId="{76AEFC44-0823-4D5E-89C2-5CE690F0160B}" type="parTrans" cxnId="{95136D61-0FA7-46D6-B531-7BC47E1419EB}">
      <dgm:prSet/>
      <dgm:spPr/>
      <dgm:t>
        <a:bodyPr/>
        <a:lstStyle/>
        <a:p>
          <a:endParaRPr lang="en-US"/>
        </a:p>
      </dgm:t>
    </dgm:pt>
    <dgm:pt modelId="{1F836A75-A6AA-4407-AAD7-005704F0A17E}" type="sibTrans" cxnId="{95136D61-0FA7-46D6-B531-7BC47E1419EB}">
      <dgm:prSet/>
      <dgm:spPr/>
      <dgm:t>
        <a:bodyPr/>
        <a:lstStyle/>
        <a:p>
          <a:endParaRPr lang="en-US"/>
        </a:p>
      </dgm:t>
    </dgm:pt>
    <dgm:pt modelId="{7976A22E-3ED9-4CE7-8190-0932B1F8D40E}">
      <dgm:prSet/>
      <dgm:spPr/>
      <dgm:t>
        <a:bodyPr/>
        <a:lstStyle/>
        <a:p>
          <a:r>
            <a:rPr lang="en-US" b="1" dirty="0"/>
            <a:t>Interpretability</a:t>
          </a:r>
          <a:endParaRPr lang="en-US" dirty="0"/>
        </a:p>
      </dgm:t>
    </dgm:pt>
    <dgm:pt modelId="{BC90F2B6-6DB6-464F-BCFE-B5164B3DDBE3}" type="parTrans" cxnId="{AB26EC72-99FE-4309-9DD2-A62065755A17}">
      <dgm:prSet/>
      <dgm:spPr/>
      <dgm:t>
        <a:bodyPr/>
        <a:lstStyle/>
        <a:p>
          <a:endParaRPr lang="en-US"/>
        </a:p>
      </dgm:t>
    </dgm:pt>
    <dgm:pt modelId="{0082C036-8E5F-403B-B24B-80ACBBF27CC0}" type="sibTrans" cxnId="{AB26EC72-99FE-4309-9DD2-A62065755A17}">
      <dgm:prSet/>
      <dgm:spPr/>
      <dgm:t>
        <a:bodyPr/>
        <a:lstStyle/>
        <a:p>
          <a:endParaRPr lang="en-US"/>
        </a:p>
      </dgm:t>
    </dgm:pt>
    <dgm:pt modelId="{7CA496D0-AF6C-44E5-AA8C-1631A0B03046}">
      <dgm:prSet/>
      <dgm:spPr/>
      <dgm:t>
        <a:bodyPr/>
        <a:lstStyle/>
        <a:p>
          <a:r>
            <a:rPr lang="en-US" dirty="0"/>
            <a:t>Traditional programming is typically more interpretable because the rules are explicit, while ML can sometimes act as a black box.</a:t>
          </a:r>
        </a:p>
      </dgm:t>
    </dgm:pt>
    <dgm:pt modelId="{948813DF-1238-4981-B20A-2500D618A1C1}" type="parTrans" cxnId="{1CD9DFC3-278B-46D2-9D3F-8D80930241D7}">
      <dgm:prSet/>
      <dgm:spPr/>
      <dgm:t>
        <a:bodyPr/>
        <a:lstStyle/>
        <a:p>
          <a:endParaRPr lang="en-US"/>
        </a:p>
      </dgm:t>
    </dgm:pt>
    <dgm:pt modelId="{42B8EBA1-AC9C-46FA-BD9A-9C0450326474}" type="sibTrans" cxnId="{1CD9DFC3-278B-46D2-9D3F-8D80930241D7}">
      <dgm:prSet/>
      <dgm:spPr/>
      <dgm:t>
        <a:bodyPr/>
        <a:lstStyle/>
        <a:p>
          <a:endParaRPr lang="en-US"/>
        </a:p>
      </dgm:t>
    </dgm:pt>
    <dgm:pt modelId="{1B986859-58F6-4CEB-BAB1-FE5D3694C234}" type="pres">
      <dgm:prSet presAssocID="{CAC98FB6-17AF-4A63-A8BE-B36A2A980A3B}" presName="matrix" presStyleCnt="0">
        <dgm:presLayoutVars>
          <dgm:chMax val="1"/>
          <dgm:dir/>
          <dgm:resizeHandles val="exact"/>
        </dgm:presLayoutVars>
      </dgm:prSet>
      <dgm:spPr/>
    </dgm:pt>
    <dgm:pt modelId="{A818E4C6-A570-45D2-91CE-F071446C322D}" type="pres">
      <dgm:prSet presAssocID="{CAC98FB6-17AF-4A63-A8BE-B36A2A980A3B}" presName="axisShape" presStyleLbl="bgShp" presStyleIdx="0" presStyleCnt="1"/>
      <dgm:spPr/>
    </dgm:pt>
    <dgm:pt modelId="{02FEBF56-245D-4A35-B98C-9CC7991E680E}" type="pres">
      <dgm:prSet presAssocID="{CAC98FB6-17AF-4A63-A8BE-B36A2A980A3B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E9E8FD9-8EB9-470A-8B67-0686B6FF0451}" type="pres">
      <dgm:prSet presAssocID="{CAC98FB6-17AF-4A63-A8BE-B36A2A980A3B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A9CF824-F1B4-4D09-AB5A-BE4ABEF6EBDF}" type="pres">
      <dgm:prSet presAssocID="{CAC98FB6-17AF-4A63-A8BE-B36A2A980A3B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620DC7B-528A-4D77-9F01-427E7E339F0E}" type="pres">
      <dgm:prSet presAssocID="{CAC98FB6-17AF-4A63-A8BE-B36A2A980A3B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4DEF10B-2E23-4474-9E5C-923742662CF8}" type="presOf" srcId="{722EB908-DC36-47E0-99BA-547CA9C9FD7D}" destId="{9E9E8FD9-8EB9-470A-8B67-0686B6FF0451}" srcOrd="0" destOrd="0" presId="urn:microsoft.com/office/officeart/2005/8/layout/matrix2"/>
    <dgm:cxn modelId="{CD324614-D28D-412A-9B6D-127227915337}" type="presOf" srcId="{2C39CDC1-43C6-4276-AB33-241067F91238}" destId="{02FEBF56-245D-4A35-B98C-9CC7991E680E}" srcOrd="0" destOrd="1" presId="urn:microsoft.com/office/officeart/2005/8/layout/matrix2"/>
    <dgm:cxn modelId="{9062C321-24B9-43DD-B06C-F1D1A6ADFDCC}" srcId="{747ED552-AD50-4CAA-A97D-4A43577D293D}" destId="{2C39CDC1-43C6-4276-AB33-241067F91238}" srcOrd="0" destOrd="0" parTransId="{FAF6C584-E429-4C03-B47D-6763F0BBC9E9}" sibTransId="{8F7B3A4A-7D4E-4153-A321-374EAC1A3428}"/>
    <dgm:cxn modelId="{DB907634-077E-460C-89D8-04E253BA6AE5}" type="presOf" srcId="{747ED552-AD50-4CAA-A97D-4A43577D293D}" destId="{02FEBF56-245D-4A35-B98C-9CC7991E680E}" srcOrd="0" destOrd="0" presId="urn:microsoft.com/office/officeart/2005/8/layout/matrix2"/>
    <dgm:cxn modelId="{95136D61-0FA7-46D6-B531-7BC47E1419EB}" srcId="{1309EEF9-D9CA-4B7E-B13D-0BCBD19A4279}" destId="{0C8E294D-2399-4DBD-92CD-218207E930AD}" srcOrd="0" destOrd="0" parTransId="{76AEFC44-0823-4D5E-89C2-5CE690F0160B}" sibTransId="{1F836A75-A6AA-4407-AAD7-005704F0A17E}"/>
    <dgm:cxn modelId="{4409AD65-77CD-484A-A18B-7DE83EC9F6F4}" srcId="{CAC98FB6-17AF-4A63-A8BE-B36A2A980A3B}" destId="{747ED552-AD50-4CAA-A97D-4A43577D293D}" srcOrd="0" destOrd="0" parTransId="{4C1BCEA7-86E2-41FF-96B7-E8911C79A96D}" sibTransId="{BDB8EC4F-03A0-4432-BC90-B33C1B2D8249}"/>
    <dgm:cxn modelId="{AB26EC72-99FE-4309-9DD2-A62065755A17}" srcId="{CAC98FB6-17AF-4A63-A8BE-B36A2A980A3B}" destId="{7976A22E-3ED9-4CE7-8190-0932B1F8D40E}" srcOrd="3" destOrd="0" parTransId="{BC90F2B6-6DB6-464F-BCFE-B5164B3DDBE3}" sibTransId="{0082C036-8E5F-403B-B24B-80ACBBF27CC0}"/>
    <dgm:cxn modelId="{E4008179-DAD8-429E-8FDB-535A0A088018}" srcId="{CAC98FB6-17AF-4A63-A8BE-B36A2A980A3B}" destId="{722EB908-DC36-47E0-99BA-547CA9C9FD7D}" srcOrd="1" destOrd="0" parTransId="{4494F9CE-3685-41B8-B4D0-CDD82D7D6237}" sibTransId="{37A2EF2D-3CDE-45E6-BD94-964BE374D37D}"/>
    <dgm:cxn modelId="{68F6049A-1D26-40EF-AE2F-7DF99EE9C118}" type="presOf" srcId="{7CA496D0-AF6C-44E5-AA8C-1631A0B03046}" destId="{2620DC7B-528A-4D77-9F01-427E7E339F0E}" srcOrd="0" destOrd="1" presId="urn:microsoft.com/office/officeart/2005/8/layout/matrix2"/>
    <dgm:cxn modelId="{1568DAA3-E774-4F87-BC34-4D39DC17A2A8}" type="presOf" srcId="{1309EEF9-D9CA-4B7E-B13D-0BCBD19A4279}" destId="{BA9CF824-F1B4-4D09-AB5A-BE4ABEF6EBDF}" srcOrd="0" destOrd="0" presId="urn:microsoft.com/office/officeart/2005/8/layout/matrix2"/>
    <dgm:cxn modelId="{FCC632B6-8479-49C8-9459-1BA7B3545BEC}" srcId="{722EB908-DC36-47E0-99BA-547CA9C9FD7D}" destId="{FA113A99-4B58-4B0A-B546-56A09B73465D}" srcOrd="0" destOrd="0" parTransId="{9BBA7636-9C6F-4C7F-9F4F-EB414273BFF1}" sibTransId="{A68AAD52-C94B-433B-A97C-45BB8BF538CC}"/>
    <dgm:cxn modelId="{5F1A04BD-A468-45A2-852C-C09041130443}" srcId="{CAC98FB6-17AF-4A63-A8BE-B36A2A980A3B}" destId="{1309EEF9-D9CA-4B7E-B13D-0BCBD19A4279}" srcOrd="2" destOrd="0" parTransId="{ED74EA8B-EA31-4DDA-A367-B36A4154EA24}" sibTransId="{60351325-99B4-446E-A1E9-83E6654B2F20}"/>
    <dgm:cxn modelId="{1CD9DFC3-278B-46D2-9D3F-8D80930241D7}" srcId="{7976A22E-3ED9-4CE7-8190-0932B1F8D40E}" destId="{7CA496D0-AF6C-44E5-AA8C-1631A0B03046}" srcOrd="0" destOrd="0" parTransId="{948813DF-1238-4981-B20A-2500D618A1C1}" sibTransId="{42B8EBA1-AC9C-46FA-BD9A-9C0450326474}"/>
    <dgm:cxn modelId="{1954DEC6-D057-404B-A71F-4A03A3A9C05C}" type="presOf" srcId="{FA113A99-4B58-4B0A-B546-56A09B73465D}" destId="{9E9E8FD9-8EB9-470A-8B67-0686B6FF0451}" srcOrd="0" destOrd="1" presId="urn:microsoft.com/office/officeart/2005/8/layout/matrix2"/>
    <dgm:cxn modelId="{4CA22DCD-7B31-4419-A83F-E3BA0F02E398}" type="presOf" srcId="{0C8E294D-2399-4DBD-92CD-218207E930AD}" destId="{BA9CF824-F1B4-4D09-AB5A-BE4ABEF6EBDF}" srcOrd="0" destOrd="1" presId="urn:microsoft.com/office/officeart/2005/8/layout/matrix2"/>
    <dgm:cxn modelId="{54B67EF0-8D81-4C2B-B46F-2D12081E2A7F}" type="presOf" srcId="{CAC98FB6-17AF-4A63-A8BE-B36A2A980A3B}" destId="{1B986859-58F6-4CEB-BAB1-FE5D3694C234}" srcOrd="0" destOrd="0" presId="urn:microsoft.com/office/officeart/2005/8/layout/matrix2"/>
    <dgm:cxn modelId="{FFB0A2F9-81D8-40C7-BA78-79C622E63E9D}" type="presOf" srcId="{7976A22E-3ED9-4CE7-8190-0932B1F8D40E}" destId="{2620DC7B-528A-4D77-9F01-427E7E339F0E}" srcOrd="0" destOrd="0" presId="urn:microsoft.com/office/officeart/2005/8/layout/matrix2"/>
    <dgm:cxn modelId="{C2F16EA1-899E-4E0C-B31F-336A547D0921}" type="presParOf" srcId="{1B986859-58F6-4CEB-BAB1-FE5D3694C234}" destId="{A818E4C6-A570-45D2-91CE-F071446C322D}" srcOrd="0" destOrd="0" presId="urn:microsoft.com/office/officeart/2005/8/layout/matrix2"/>
    <dgm:cxn modelId="{0AD9848C-5A6F-444E-932F-709562B64DCF}" type="presParOf" srcId="{1B986859-58F6-4CEB-BAB1-FE5D3694C234}" destId="{02FEBF56-245D-4A35-B98C-9CC7991E680E}" srcOrd="1" destOrd="0" presId="urn:microsoft.com/office/officeart/2005/8/layout/matrix2"/>
    <dgm:cxn modelId="{A8626309-2BE8-4E02-9F31-ED5A7D2E5FF5}" type="presParOf" srcId="{1B986859-58F6-4CEB-BAB1-FE5D3694C234}" destId="{9E9E8FD9-8EB9-470A-8B67-0686B6FF0451}" srcOrd="2" destOrd="0" presId="urn:microsoft.com/office/officeart/2005/8/layout/matrix2"/>
    <dgm:cxn modelId="{26E7D56E-C1FF-49D5-8CAF-0E86360EE506}" type="presParOf" srcId="{1B986859-58F6-4CEB-BAB1-FE5D3694C234}" destId="{BA9CF824-F1B4-4D09-AB5A-BE4ABEF6EBDF}" srcOrd="3" destOrd="0" presId="urn:microsoft.com/office/officeart/2005/8/layout/matrix2"/>
    <dgm:cxn modelId="{06A71099-C91A-4A17-B243-252358762434}" type="presParOf" srcId="{1B986859-58F6-4CEB-BAB1-FE5D3694C234}" destId="{2620DC7B-528A-4D77-9F01-427E7E339F0E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8598B2-7FFE-4D98-B6AD-981906B2FF78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649D35-9076-4C61-A654-BDBC6C5C0FA3}">
      <dgm:prSet/>
      <dgm:spPr/>
      <dgm:t>
        <a:bodyPr/>
        <a:lstStyle/>
        <a:p>
          <a:r>
            <a:rPr lang="en-US" dirty="0">
              <a:latin typeface="Georgia Pro"/>
            </a:rPr>
            <a:t>Branch of artificial intelligence that enables computers to learn and adapt without specific programming instructions</a:t>
          </a:r>
        </a:p>
      </dgm:t>
    </dgm:pt>
    <dgm:pt modelId="{867C66F2-CB5F-44CE-84AA-32FB047F0CE0}" type="parTrans" cxnId="{9252F28E-90E0-4E74-8BA9-4934DED2A5AF}">
      <dgm:prSet/>
      <dgm:spPr/>
      <dgm:t>
        <a:bodyPr/>
        <a:lstStyle/>
        <a:p>
          <a:endParaRPr lang="en-US"/>
        </a:p>
      </dgm:t>
    </dgm:pt>
    <dgm:pt modelId="{1AB1A6FC-2DC0-4693-9794-AD4D2F6ED369}" type="sibTrans" cxnId="{9252F28E-90E0-4E74-8BA9-4934DED2A5AF}">
      <dgm:prSet/>
      <dgm:spPr/>
      <dgm:t>
        <a:bodyPr/>
        <a:lstStyle/>
        <a:p>
          <a:endParaRPr lang="en-US"/>
        </a:p>
      </dgm:t>
    </dgm:pt>
    <dgm:pt modelId="{85AA5C19-7E80-45B5-9FED-0A73ACBACF41}">
      <dgm:prSet/>
      <dgm:spPr/>
      <dgm:t>
        <a:bodyPr/>
        <a:lstStyle/>
        <a:p>
          <a:r>
            <a:rPr lang="en-US">
              <a:latin typeface="Georgia Pro"/>
            </a:rPr>
            <a:t>Uses data and algorithms  to emulate human learning, enhancing its precision over time </a:t>
          </a:r>
        </a:p>
      </dgm:t>
    </dgm:pt>
    <dgm:pt modelId="{839CE4BE-9C54-444D-8A5E-D4C0C5EB1237}" type="parTrans" cxnId="{6CE0F64B-0F83-48D9-94AF-DFBF97D8BF10}">
      <dgm:prSet/>
      <dgm:spPr/>
      <dgm:t>
        <a:bodyPr/>
        <a:lstStyle/>
        <a:p>
          <a:endParaRPr lang="en-US"/>
        </a:p>
      </dgm:t>
    </dgm:pt>
    <dgm:pt modelId="{2DEE1026-B873-4D7E-803B-5FC48E439D7D}" type="sibTrans" cxnId="{6CE0F64B-0F83-48D9-94AF-DFBF97D8BF10}">
      <dgm:prSet/>
      <dgm:spPr/>
      <dgm:t>
        <a:bodyPr/>
        <a:lstStyle/>
        <a:p>
          <a:endParaRPr lang="en-US"/>
        </a:p>
      </dgm:t>
    </dgm:pt>
    <dgm:pt modelId="{88322224-0C2F-42B2-BF00-FC82885C306B}">
      <dgm:prSet/>
      <dgm:spPr/>
      <dgm:t>
        <a:bodyPr/>
        <a:lstStyle/>
        <a:p>
          <a:r>
            <a:rPr lang="en-US">
              <a:latin typeface="Georgia Pro"/>
            </a:rPr>
            <a:t>Allows computers to derive insights from data and make informed decisions accordingly.</a:t>
          </a:r>
        </a:p>
      </dgm:t>
    </dgm:pt>
    <dgm:pt modelId="{696ADCAF-7434-4B7B-A071-58C98327DAC8}" type="parTrans" cxnId="{F7915CB9-A6F3-4841-8C31-6B64C25B0DC0}">
      <dgm:prSet/>
      <dgm:spPr/>
      <dgm:t>
        <a:bodyPr/>
        <a:lstStyle/>
        <a:p>
          <a:endParaRPr lang="en-US"/>
        </a:p>
      </dgm:t>
    </dgm:pt>
    <dgm:pt modelId="{EE02CA24-581E-4C92-AAAB-DEA0CE7806FA}" type="sibTrans" cxnId="{F7915CB9-A6F3-4841-8C31-6B64C25B0DC0}">
      <dgm:prSet/>
      <dgm:spPr/>
      <dgm:t>
        <a:bodyPr/>
        <a:lstStyle/>
        <a:p>
          <a:endParaRPr lang="en-US"/>
        </a:p>
      </dgm:t>
    </dgm:pt>
    <dgm:pt modelId="{1D876B2B-8016-49FB-A1DB-C3CE13DF2185}">
      <dgm:prSet phldr="0"/>
      <dgm:spPr/>
      <dgm:t>
        <a:bodyPr/>
        <a:lstStyle/>
        <a:p>
          <a:r>
            <a:rPr lang="en-US">
              <a:latin typeface="Georgia Pro"/>
            </a:rPr>
            <a:t>Coined in 1959 by Arthur Samuel</a:t>
          </a:r>
        </a:p>
      </dgm:t>
    </dgm:pt>
    <dgm:pt modelId="{754A1A2B-B90E-43E4-B8DB-C7D54502D401}" type="parTrans" cxnId="{93AF4C77-9063-4259-BA95-135B47A253B6}">
      <dgm:prSet/>
      <dgm:spPr/>
      <dgm:t>
        <a:bodyPr/>
        <a:lstStyle/>
        <a:p>
          <a:endParaRPr lang="en-US"/>
        </a:p>
      </dgm:t>
    </dgm:pt>
    <dgm:pt modelId="{5C180CE6-F7FB-4ABB-8D9B-671A0D5E1D2F}" type="sibTrans" cxnId="{93AF4C77-9063-4259-BA95-135B47A253B6}">
      <dgm:prSet/>
      <dgm:spPr/>
      <dgm:t>
        <a:bodyPr/>
        <a:lstStyle/>
        <a:p>
          <a:endParaRPr lang="en-US"/>
        </a:p>
      </dgm:t>
    </dgm:pt>
    <dgm:pt modelId="{474F8FCD-F04D-4A5E-BBE4-E258EB1CB74F}">
      <dgm:prSet phldr="0"/>
      <dgm:spPr/>
      <dgm:t>
        <a:bodyPr/>
        <a:lstStyle/>
        <a:p>
          <a:r>
            <a:rPr lang="en-US">
              <a:latin typeface="Georgia Pro"/>
            </a:rPr>
            <a:t>Often called as predictive modeling </a:t>
          </a:r>
        </a:p>
      </dgm:t>
    </dgm:pt>
    <dgm:pt modelId="{C8B901C3-5D6D-431D-B085-AD781AF908BD}" type="parTrans" cxnId="{7BAB7409-034E-4F19-B4EE-DA1EC9E097A3}">
      <dgm:prSet/>
      <dgm:spPr/>
      <dgm:t>
        <a:bodyPr/>
        <a:lstStyle/>
        <a:p>
          <a:endParaRPr lang="en-US"/>
        </a:p>
      </dgm:t>
    </dgm:pt>
    <dgm:pt modelId="{4CC5100B-50A2-4461-A766-C3C249809440}" type="sibTrans" cxnId="{7BAB7409-034E-4F19-B4EE-DA1EC9E097A3}">
      <dgm:prSet/>
      <dgm:spPr/>
      <dgm:t>
        <a:bodyPr/>
        <a:lstStyle/>
        <a:p>
          <a:endParaRPr lang="en-US"/>
        </a:p>
      </dgm:t>
    </dgm:pt>
    <dgm:pt modelId="{20678D93-CB37-114F-98D1-B8483AFCCDD3}" type="pres">
      <dgm:prSet presAssocID="{A78598B2-7FFE-4D98-B6AD-981906B2FF78}" presName="outerComposite" presStyleCnt="0">
        <dgm:presLayoutVars>
          <dgm:chMax val="5"/>
          <dgm:dir/>
          <dgm:resizeHandles val="exact"/>
        </dgm:presLayoutVars>
      </dgm:prSet>
      <dgm:spPr/>
    </dgm:pt>
    <dgm:pt modelId="{F39720E8-9D13-7343-94E7-20C621CEF92E}" type="pres">
      <dgm:prSet presAssocID="{A78598B2-7FFE-4D98-B6AD-981906B2FF78}" presName="dummyMaxCanvas" presStyleCnt="0">
        <dgm:presLayoutVars/>
      </dgm:prSet>
      <dgm:spPr/>
    </dgm:pt>
    <dgm:pt modelId="{651313AE-5ABC-CF44-9B9B-DFF2E5763760}" type="pres">
      <dgm:prSet presAssocID="{A78598B2-7FFE-4D98-B6AD-981906B2FF78}" presName="FiveNodes_1" presStyleLbl="node1" presStyleIdx="0" presStyleCnt="5">
        <dgm:presLayoutVars>
          <dgm:bulletEnabled val="1"/>
        </dgm:presLayoutVars>
      </dgm:prSet>
      <dgm:spPr/>
    </dgm:pt>
    <dgm:pt modelId="{DCE6EB74-A650-7045-BB88-175579D35A17}" type="pres">
      <dgm:prSet presAssocID="{A78598B2-7FFE-4D98-B6AD-981906B2FF78}" presName="FiveNodes_2" presStyleLbl="node1" presStyleIdx="1" presStyleCnt="5">
        <dgm:presLayoutVars>
          <dgm:bulletEnabled val="1"/>
        </dgm:presLayoutVars>
      </dgm:prSet>
      <dgm:spPr/>
    </dgm:pt>
    <dgm:pt modelId="{0A00F050-6D0F-2D49-B6E4-369679BE5B6E}" type="pres">
      <dgm:prSet presAssocID="{A78598B2-7FFE-4D98-B6AD-981906B2FF78}" presName="FiveNodes_3" presStyleLbl="node1" presStyleIdx="2" presStyleCnt="5">
        <dgm:presLayoutVars>
          <dgm:bulletEnabled val="1"/>
        </dgm:presLayoutVars>
      </dgm:prSet>
      <dgm:spPr/>
    </dgm:pt>
    <dgm:pt modelId="{7390D79F-7ABC-4441-8937-8851249C55BC}" type="pres">
      <dgm:prSet presAssocID="{A78598B2-7FFE-4D98-B6AD-981906B2FF78}" presName="FiveNodes_4" presStyleLbl="node1" presStyleIdx="3" presStyleCnt="5">
        <dgm:presLayoutVars>
          <dgm:bulletEnabled val="1"/>
        </dgm:presLayoutVars>
      </dgm:prSet>
      <dgm:spPr/>
    </dgm:pt>
    <dgm:pt modelId="{9545411D-F77D-9042-932F-F9F16E9D0D7E}" type="pres">
      <dgm:prSet presAssocID="{A78598B2-7FFE-4D98-B6AD-981906B2FF78}" presName="FiveNodes_5" presStyleLbl="node1" presStyleIdx="4" presStyleCnt="5">
        <dgm:presLayoutVars>
          <dgm:bulletEnabled val="1"/>
        </dgm:presLayoutVars>
      </dgm:prSet>
      <dgm:spPr/>
    </dgm:pt>
    <dgm:pt modelId="{B2A3851F-2B78-1F43-A4E5-DDC1E681BF84}" type="pres">
      <dgm:prSet presAssocID="{A78598B2-7FFE-4D98-B6AD-981906B2FF78}" presName="FiveConn_1-2" presStyleLbl="fgAccFollowNode1" presStyleIdx="0" presStyleCnt="4">
        <dgm:presLayoutVars>
          <dgm:bulletEnabled val="1"/>
        </dgm:presLayoutVars>
      </dgm:prSet>
      <dgm:spPr/>
    </dgm:pt>
    <dgm:pt modelId="{8F81B3F7-B79F-D84F-BC98-DD616600FC67}" type="pres">
      <dgm:prSet presAssocID="{A78598B2-7FFE-4D98-B6AD-981906B2FF78}" presName="FiveConn_2-3" presStyleLbl="fgAccFollowNode1" presStyleIdx="1" presStyleCnt="4">
        <dgm:presLayoutVars>
          <dgm:bulletEnabled val="1"/>
        </dgm:presLayoutVars>
      </dgm:prSet>
      <dgm:spPr/>
    </dgm:pt>
    <dgm:pt modelId="{8581D301-25EF-154B-A435-099AB7EDD6E5}" type="pres">
      <dgm:prSet presAssocID="{A78598B2-7FFE-4D98-B6AD-981906B2FF78}" presName="FiveConn_3-4" presStyleLbl="fgAccFollowNode1" presStyleIdx="2" presStyleCnt="4">
        <dgm:presLayoutVars>
          <dgm:bulletEnabled val="1"/>
        </dgm:presLayoutVars>
      </dgm:prSet>
      <dgm:spPr/>
    </dgm:pt>
    <dgm:pt modelId="{989C60A9-FE60-754A-9758-DFE884FA8172}" type="pres">
      <dgm:prSet presAssocID="{A78598B2-7FFE-4D98-B6AD-981906B2FF78}" presName="FiveConn_4-5" presStyleLbl="fgAccFollowNode1" presStyleIdx="3" presStyleCnt="4">
        <dgm:presLayoutVars>
          <dgm:bulletEnabled val="1"/>
        </dgm:presLayoutVars>
      </dgm:prSet>
      <dgm:spPr/>
    </dgm:pt>
    <dgm:pt modelId="{77DCB1F8-0240-8543-9CF0-3A27AAFC71D5}" type="pres">
      <dgm:prSet presAssocID="{A78598B2-7FFE-4D98-B6AD-981906B2FF78}" presName="FiveNodes_1_text" presStyleLbl="node1" presStyleIdx="4" presStyleCnt="5">
        <dgm:presLayoutVars>
          <dgm:bulletEnabled val="1"/>
        </dgm:presLayoutVars>
      </dgm:prSet>
      <dgm:spPr/>
    </dgm:pt>
    <dgm:pt modelId="{0551BFEA-31C2-834F-9791-BFF1B76C9CE1}" type="pres">
      <dgm:prSet presAssocID="{A78598B2-7FFE-4D98-B6AD-981906B2FF78}" presName="FiveNodes_2_text" presStyleLbl="node1" presStyleIdx="4" presStyleCnt="5">
        <dgm:presLayoutVars>
          <dgm:bulletEnabled val="1"/>
        </dgm:presLayoutVars>
      </dgm:prSet>
      <dgm:spPr/>
    </dgm:pt>
    <dgm:pt modelId="{A33E7B75-68E1-E443-91B3-D8D8FCC665A6}" type="pres">
      <dgm:prSet presAssocID="{A78598B2-7FFE-4D98-B6AD-981906B2FF78}" presName="FiveNodes_3_text" presStyleLbl="node1" presStyleIdx="4" presStyleCnt="5">
        <dgm:presLayoutVars>
          <dgm:bulletEnabled val="1"/>
        </dgm:presLayoutVars>
      </dgm:prSet>
      <dgm:spPr/>
    </dgm:pt>
    <dgm:pt modelId="{28CD6D54-A47F-5747-963D-726BB69AC6A4}" type="pres">
      <dgm:prSet presAssocID="{A78598B2-7FFE-4D98-B6AD-981906B2FF78}" presName="FiveNodes_4_text" presStyleLbl="node1" presStyleIdx="4" presStyleCnt="5">
        <dgm:presLayoutVars>
          <dgm:bulletEnabled val="1"/>
        </dgm:presLayoutVars>
      </dgm:prSet>
      <dgm:spPr/>
    </dgm:pt>
    <dgm:pt modelId="{473B6F51-D4D3-4E4F-A174-FD3EFE985BFA}" type="pres">
      <dgm:prSet presAssocID="{A78598B2-7FFE-4D98-B6AD-981906B2FF7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70C0F03-A5AC-BC44-8E7B-169E78E034CC}" type="presOf" srcId="{A78598B2-7FFE-4D98-B6AD-981906B2FF78}" destId="{20678D93-CB37-114F-98D1-B8483AFCCDD3}" srcOrd="0" destOrd="0" presId="urn:microsoft.com/office/officeart/2005/8/layout/vProcess5"/>
    <dgm:cxn modelId="{7BAB7409-034E-4F19-B4EE-DA1EC9E097A3}" srcId="{A78598B2-7FFE-4D98-B6AD-981906B2FF78}" destId="{474F8FCD-F04D-4A5E-BBE4-E258EB1CB74F}" srcOrd="4" destOrd="0" parTransId="{C8B901C3-5D6D-431D-B085-AD781AF908BD}" sibTransId="{4CC5100B-50A2-4461-A766-C3C249809440}"/>
    <dgm:cxn modelId="{AD68DD19-27AC-5F40-8556-841D3B4CDBA6}" type="presOf" srcId="{85AA5C19-7E80-45B5-9FED-0A73ACBACF41}" destId="{0551BFEA-31C2-834F-9791-BFF1B76C9CE1}" srcOrd="1" destOrd="0" presId="urn:microsoft.com/office/officeart/2005/8/layout/vProcess5"/>
    <dgm:cxn modelId="{E6A6961F-F85B-5C4B-9B2A-F4CCFB0EBE92}" type="presOf" srcId="{EE649D35-9076-4C61-A654-BDBC6C5C0FA3}" destId="{77DCB1F8-0240-8543-9CF0-3A27AAFC71D5}" srcOrd="1" destOrd="0" presId="urn:microsoft.com/office/officeart/2005/8/layout/vProcess5"/>
    <dgm:cxn modelId="{E75F4127-2C4C-4D48-9383-3C9827324443}" type="presOf" srcId="{88322224-0C2F-42B2-BF00-FC82885C306B}" destId="{A33E7B75-68E1-E443-91B3-D8D8FCC665A6}" srcOrd="1" destOrd="0" presId="urn:microsoft.com/office/officeart/2005/8/layout/vProcess5"/>
    <dgm:cxn modelId="{3B79E328-E7C4-AD44-B54A-1785932DF975}" type="presOf" srcId="{2DEE1026-B873-4D7E-803B-5FC48E439D7D}" destId="{8F81B3F7-B79F-D84F-BC98-DD616600FC67}" srcOrd="0" destOrd="0" presId="urn:microsoft.com/office/officeart/2005/8/layout/vProcess5"/>
    <dgm:cxn modelId="{D201492F-8E38-FB4E-94DB-A65891EB2731}" type="presOf" srcId="{1AB1A6FC-2DC0-4693-9794-AD4D2F6ED369}" destId="{B2A3851F-2B78-1F43-A4E5-DDC1E681BF84}" srcOrd="0" destOrd="0" presId="urn:microsoft.com/office/officeart/2005/8/layout/vProcess5"/>
    <dgm:cxn modelId="{2EED4E30-66FB-C94C-9E02-6EFF6BEB76A8}" type="presOf" srcId="{88322224-0C2F-42B2-BF00-FC82885C306B}" destId="{0A00F050-6D0F-2D49-B6E4-369679BE5B6E}" srcOrd="0" destOrd="0" presId="urn:microsoft.com/office/officeart/2005/8/layout/vProcess5"/>
    <dgm:cxn modelId="{6CE0F64B-0F83-48D9-94AF-DFBF97D8BF10}" srcId="{A78598B2-7FFE-4D98-B6AD-981906B2FF78}" destId="{85AA5C19-7E80-45B5-9FED-0A73ACBACF41}" srcOrd="1" destOrd="0" parTransId="{839CE4BE-9C54-444D-8A5E-D4C0C5EB1237}" sibTransId="{2DEE1026-B873-4D7E-803B-5FC48E439D7D}"/>
    <dgm:cxn modelId="{93AF4C77-9063-4259-BA95-135B47A253B6}" srcId="{A78598B2-7FFE-4D98-B6AD-981906B2FF78}" destId="{1D876B2B-8016-49FB-A1DB-C3CE13DF2185}" srcOrd="3" destOrd="0" parTransId="{754A1A2B-B90E-43E4-B8DB-C7D54502D401}" sibTransId="{5C180CE6-F7FB-4ABB-8D9B-671A0D5E1D2F}"/>
    <dgm:cxn modelId="{9252F28E-90E0-4E74-8BA9-4934DED2A5AF}" srcId="{A78598B2-7FFE-4D98-B6AD-981906B2FF78}" destId="{EE649D35-9076-4C61-A654-BDBC6C5C0FA3}" srcOrd="0" destOrd="0" parTransId="{867C66F2-CB5F-44CE-84AA-32FB047F0CE0}" sibTransId="{1AB1A6FC-2DC0-4693-9794-AD4D2F6ED369}"/>
    <dgm:cxn modelId="{F2228296-9896-554D-A1E1-9E2522D16082}" type="presOf" srcId="{EE649D35-9076-4C61-A654-BDBC6C5C0FA3}" destId="{651313AE-5ABC-CF44-9B9B-DFF2E5763760}" srcOrd="0" destOrd="0" presId="urn:microsoft.com/office/officeart/2005/8/layout/vProcess5"/>
    <dgm:cxn modelId="{F43671A3-CB2D-0F4B-B39B-398A6F8ABB11}" type="presOf" srcId="{85AA5C19-7E80-45B5-9FED-0A73ACBACF41}" destId="{DCE6EB74-A650-7045-BB88-175579D35A17}" srcOrd="0" destOrd="0" presId="urn:microsoft.com/office/officeart/2005/8/layout/vProcess5"/>
    <dgm:cxn modelId="{F7915CB9-A6F3-4841-8C31-6B64C25B0DC0}" srcId="{A78598B2-7FFE-4D98-B6AD-981906B2FF78}" destId="{88322224-0C2F-42B2-BF00-FC82885C306B}" srcOrd="2" destOrd="0" parTransId="{696ADCAF-7434-4B7B-A071-58C98327DAC8}" sibTransId="{EE02CA24-581E-4C92-AAAB-DEA0CE7806FA}"/>
    <dgm:cxn modelId="{9773FFC2-5F3A-3C4E-91CF-0C42DBF6746B}" type="presOf" srcId="{474F8FCD-F04D-4A5E-BBE4-E258EB1CB74F}" destId="{9545411D-F77D-9042-932F-F9F16E9D0D7E}" srcOrd="0" destOrd="0" presId="urn:microsoft.com/office/officeart/2005/8/layout/vProcess5"/>
    <dgm:cxn modelId="{FBEDE6C5-7BFF-064B-953A-7E32A4B45798}" type="presOf" srcId="{5C180CE6-F7FB-4ABB-8D9B-671A0D5E1D2F}" destId="{989C60A9-FE60-754A-9758-DFE884FA8172}" srcOrd="0" destOrd="0" presId="urn:microsoft.com/office/officeart/2005/8/layout/vProcess5"/>
    <dgm:cxn modelId="{428C61D1-AB3F-EB47-AF96-45F5CF806BD4}" type="presOf" srcId="{1D876B2B-8016-49FB-A1DB-C3CE13DF2185}" destId="{28CD6D54-A47F-5747-963D-726BB69AC6A4}" srcOrd="1" destOrd="0" presId="urn:microsoft.com/office/officeart/2005/8/layout/vProcess5"/>
    <dgm:cxn modelId="{96D12DD6-32FF-E543-97C5-A8171A2EEFD8}" type="presOf" srcId="{474F8FCD-F04D-4A5E-BBE4-E258EB1CB74F}" destId="{473B6F51-D4D3-4E4F-A174-FD3EFE985BFA}" srcOrd="1" destOrd="0" presId="urn:microsoft.com/office/officeart/2005/8/layout/vProcess5"/>
    <dgm:cxn modelId="{07E1E2DA-87E2-9849-BA56-E69CA38CADA8}" type="presOf" srcId="{EE02CA24-581E-4C92-AAAB-DEA0CE7806FA}" destId="{8581D301-25EF-154B-A435-099AB7EDD6E5}" srcOrd="0" destOrd="0" presId="urn:microsoft.com/office/officeart/2005/8/layout/vProcess5"/>
    <dgm:cxn modelId="{360CB3FC-D664-2641-AEFE-714488473E1B}" type="presOf" srcId="{1D876B2B-8016-49FB-A1DB-C3CE13DF2185}" destId="{7390D79F-7ABC-4441-8937-8851249C55BC}" srcOrd="0" destOrd="0" presId="urn:microsoft.com/office/officeart/2005/8/layout/vProcess5"/>
    <dgm:cxn modelId="{BAFCA2B4-BFA4-4E42-8B0B-709A7188E114}" type="presParOf" srcId="{20678D93-CB37-114F-98D1-B8483AFCCDD3}" destId="{F39720E8-9D13-7343-94E7-20C621CEF92E}" srcOrd="0" destOrd="0" presId="urn:microsoft.com/office/officeart/2005/8/layout/vProcess5"/>
    <dgm:cxn modelId="{74A23FFF-1FC6-5F4E-ABE4-9305FA5855E8}" type="presParOf" srcId="{20678D93-CB37-114F-98D1-B8483AFCCDD3}" destId="{651313AE-5ABC-CF44-9B9B-DFF2E5763760}" srcOrd="1" destOrd="0" presId="urn:microsoft.com/office/officeart/2005/8/layout/vProcess5"/>
    <dgm:cxn modelId="{D661ADA0-A385-B749-8197-A756E6FF0307}" type="presParOf" srcId="{20678D93-CB37-114F-98D1-B8483AFCCDD3}" destId="{DCE6EB74-A650-7045-BB88-175579D35A17}" srcOrd="2" destOrd="0" presId="urn:microsoft.com/office/officeart/2005/8/layout/vProcess5"/>
    <dgm:cxn modelId="{D3605976-4481-7A4B-B594-4E5ABB1ACB2B}" type="presParOf" srcId="{20678D93-CB37-114F-98D1-B8483AFCCDD3}" destId="{0A00F050-6D0F-2D49-B6E4-369679BE5B6E}" srcOrd="3" destOrd="0" presId="urn:microsoft.com/office/officeart/2005/8/layout/vProcess5"/>
    <dgm:cxn modelId="{D66A98A6-D4E2-4E44-8B52-0C34CE73DB81}" type="presParOf" srcId="{20678D93-CB37-114F-98D1-B8483AFCCDD3}" destId="{7390D79F-7ABC-4441-8937-8851249C55BC}" srcOrd="4" destOrd="0" presId="urn:microsoft.com/office/officeart/2005/8/layout/vProcess5"/>
    <dgm:cxn modelId="{CCAFE746-9E91-C64C-85FE-22DAEEB9ED2D}" type="presParOf" srcId="{20678D93-CB37-114F-98D1-B8483AFCCDD3}" destId="{9545411D-F77D-9042-932F-F9F16E9D0D7E}" srcOrd="5" destOrd="0" presId="urn:microsoft.com/office/officeart/2005/8/layout/vProcess5"/>
    <dgm:cxn modelId="{BD35279E-C23D-634B-BD19-FCEF38DD63A9}" type="presParOf" srcId="{20678D93-CB37-114F-98D1-B8483AFCCDD3}" destId="{B2A3851F-2B78-1F43-A4E5-DDC1E681BF84}" srcOrd="6" destOrd="0" presId="urn:microsoft.com/office/officeart/2005/8/layout/vProcess5"/>
    <dgm:cxn modelId="{D521DDEA-1C89-FB42-9EC6-9470872ACF33}" type="presParOf" srcId="{20678D93-CB37-114F-98D1-B8483AFCCDD3}" destId="{8F81B3F7-B79F-D84F-BC98-DD616600FC67}" srcOrd="7" destOrd="0" presId="urn:microsoft.com/office/officeart/2005/8/layout/vProcess5"/>
    <dgm:cxn modelId="{67920810-ED08-F542-8774-20C83DEA7DD9}" type="presParOf" srcId="{20678D93-CB37-114F-98D1-B8483AFCCDD3}" destId="{8581D301-25EF-154B-A435-099AB7EDD6E5}" srcOrd="8" destOrd="0" presId="urn:microsoft.com/office/officeart/2005/8/layout/vProcess5"/>
    <dgm:cxn modelId="{4C203EB9-59E5-324E-9576-F7DA545025E9}" type="presParOf" srcId="{20678D93-CB37-114F-98D1-B8483AFCCDD3}" destId="{989C60A9-FE60-754A-9758-DFE884FA8172}" srcOrd="9" destOrd="0" presId="urn:microsoft.com/office/officeart/2005/8/layout/vProcess5"/>
    <dgm:cxn modelId="{96276F52-364D-2549-9E89-681CDC8A2A25}" type="presParOf" srcId="{20678D93-CB37-114F-98D1-B8483AFCCDD3}" destId="{77DCB1F8-0240-8543-9CF0-3A27AAFC71D5}" srcOrd="10" destOrd="0" presId="urn:microsoft.com/office/officeart/2005/8/layout/vProcess5"/>
    <dgm:cxn modelId="{72FA0E0F-90ED-654B-872B-87CEBC006DC8}" type="presParOf" srcId="{20678D93-CB37-114F-98D1-B8483AFCCDD3}" destId="{0551BFEA-31C2-834F-9791-BFF1B76C9CE1}" srcOrd="11" destOrd="0" presId="urn:microsoft.com/office/officeart/2005/8/layout/vProcess5"/>
    <dgm:cxn modelId="{DEE1A668-C299-D941-AB0B-7568F8D95708}" type="presParOf" srcId="{20678D93-CB37-114F-98D1-B8483AFCCDD3}" destId="{A33E7B75-68E1-E443-91B3-D8D8FCC665A6}" srcOrd="12" destOrd="0" presId="urn:microsoft.com/office/officeart/2005/8/layout/vProcess5"/>
    <dgm:cxn modelId="{580FC3B6-C29E-8A49-A612-EF6865518436}" type="presParOf" srcId="{20678D93-CB37-114F-98D1-B8483AFCCDD3}" destId="{28CD6D54-A47F-5747-963D-726BB69AC6A4}" srcOrd="13" destOrd="0" presId="urn:microsoft.com/office/officeart/2005/8/layout/vProcess5"/>
    <dgm:cxn modelId="{9929545A-499E-A343-A3E3-490D5FD4CC3A}" type="presParOf" srcId="{20678D93-CB37-114F-98D1-B8483AFCCDD3}" destId="{473B6F51-D4D3-4E4F-A174-FD3EFE985BF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DA269E-5013-4BFE-AB28-D8C4172AB84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C603FAD-70DB-4988-B629-F4EAE765CF9E}">
      <dgm:prSet/>
      <dgm:spPr/>
      <dgm:t>
        <a:bodyPr/>
        <a:lstStyle/>
        <a:p>
          <a:r>
            <a:rPr lang="en-US" b="1">
              <a:latin typeface="Georgia Pro"/>
            </a:rPr>
            <a:t>Supervised Learning</a:t>
          </a:r>
          <a:endParaRPr lang="en-US">
            <a:latin typeface="Georgia Pro"/>
          </a:endParaRPr>
        </a:p>
      </dgm:t>
    </dgm:pt>
    <dgm:pt modelId="{72E65815-4C2D-449D-8212-777E8928B1D1}" type="parTrans" cxnId="{56979DD4-2331-4E8D-A922-006F3E1C6150}">
      <dgm:prSet/>
      <dgm:spPr/>
      <dgm:t>
        <a:bodyPr/>
        <a:lstStyle/>
        <a:p>
          <a:endParaRPr lang="en-US"/>
        </a:p>
      </dgm:t>
    </dgm:pt>
    <dgm:pt modelId="{6250EE92-8984-4C6C-9515-803D6550CDF1}" type="sibTrans" cxnId="{56979DD4-2331-4E8D-A922-006F3E1C6150}">
      <dgm:prSet/>
      <dgm:spPr/>
      <dgm:t>
        <a:bodyPr/>
        <a:lstStyle/>
        <a:p>
          <a:endParaRPr lang="en-US"/>
        </a:p>
      </dgm:t>
    </dgm:pt>
    <dgm:pt modelId="{89058DDB-7D17-42CD-BB1C-FA1061E76663}">
      <dgm:prSet/>
      <dgm:spPr/>
      <dgm:t>
        <a:bodyPr/>
        <a:lstStyle/>
        <a:p>
          <a:r>
            <a:rPr lang="en-US" b="1">
              <a:latin typeface="Georgia Pro"/>
            </a:rPr>
            <a:t>Unsupervised Learning</a:t>
          </a:r>
          <a:endParaRPr lang="en-US">
            <a:latin typeface="Georgia Pro"/>
          </a:endParaRPr>
        </a:p>
      </dgm:t>
    </dgm:pt>
    <dgm:pt modelId="{3D8C4CC5-44A6-46F1-B79C-D6C0901B12EE}" type="parTrans" cxnId="{EA896CC7-1CEA-4791-8928-91CB599203D9}">
      <dgm:prSet/>
      <dgm:spPr/>
      <dgm:t>
        <a:bodyPr/>
        <a:lstStyle/>
        <a:p>
          <a:endParaRPr lang="en-US"/>
        </a:p>
      </dgm:t>
    </dgm:pt>
    <dgm:pt modelId="{95661525-F35D-4C45-8D42-03409A756CA0}" type="sibTrans" cxnId="{EA896CC7-1CEA-4791-8928-91CB599203D9}">
      <dgm:prSet/>
      <dgm:spPr/>
      <dgm:t>
        <a:bodyPr/>
        <a:lstStyle/>
        <a:p>
          <a:endParaRPr lang="en-US"/>
        </a:p>
      </dgm:t>
    </dgm:pt>
    <dgm:pt modelId="{67ECF53D-C2DA-4526-9D87-604716EDC8AC}">
      <dgm:prSet/>
      <dgm:spPr/>
      <dgm:t>
        <a:bodyPr/>
        <a:lstStyle/>
        <a:p>
          <a:r>
            <a:rPr lang="en-US" b="1">
              <a:latin typeface="Georgia Pro"/>
            </a:rPr>
            <a:t>Semi-Supervised and Transfer Learning</a:t>
          </a:r>
          <a:endParaRPr lang="en-US">
            <a:latin typeface="Georgia Pro"/>
          </a:endParaRPr>
        </a:p>
      </dgm:t>
    </dgm:pt>
    <dgm:pt modelId="{B78C66CC-AC76-445C-B8F3-562E0968DDCC}" type="parTrans" cxnId="{0465961D-C8D7-491C-84E3-7969CA7F4321}">
      <dgm:prSet/>
      <dgm:spPr/>
      <dgm:t>
        <a:bodyPr/>
        <a:lstStyle/>
        <a:p>
          <a:endParaRPr lang="en-US"/>
        </a:p>
      </dgm:t>
    </dgm:pt>
    <dgm:pt modelId="{33051197-0653-4BD1-8C9D-BB8B498316F2}" type="sibTrans" cxnId="{0465961D-C8D7-491C-84E3-7969CA7F4321}">
      <dgm:prSet/>
      <dgm:spPr/>
      <dgm:t>
        <a:bodyPr/>
        <a:lstStyle/>
        <a:p>
          <a:endParaRPr lang="en-US"/>
        </a:p>
      </dgm:t>
    </dgm:pt>
    <dgm:pt modelId="{2DC99BE8-1C7D-4C31-AEFC-E78D0E93E998}">
      <dgm:prSet/>
      <dgm:spPr/>
      <dgm:t>
        <a:bodyPr/>
        <a:lstStyle/>
        <a:p>
          <a:r>
            <a:rPr lang="en-US" b="1">
              <a:latin typeface="Georgia Pro"/>
            </a:rPr>
            <a:t>Reinforcement Learning</a:t>
          </a:r>
          <a:endParaRPr lang="en-US">
            <a:latin typeface="Georgia Pro"/>
          </a:endParaRPr>
        </a:p>
      </dgm:t>
    </dgm:pt>
    <dgm:pt modelId="{BDADB6B0-E5A2-4AB4-907E-D00F85755086}" type="parTrans" cxnId="{E9285FF9-24B2-4492-9130-E58329B53EB5}">
      <dgm:prSet/>
      <dgm:spPr/>
      <dgm:t>
        <a:bodyPr/>
        <a:lstStyle/>
        <a:p>
          <a:endParaRPr lang="en-US"/>
        </a:p>
      </dgm:t>
    </dgm:pt>
    <dgm:pt modelId="{B3915739-8CBB-4901-B885-4852289B7A27}" type="sibTrans" cxnId="{E9285FF9-24B2-4492-9130-E58329B53EB5}">
      <dgm:prSet/>
      <dgm:spPr/>
      <dgm:t>
        <a:bodyPr/>
        <a:lstStyle/>
        <a:p>
          <a:endParaRPr lang="en-US"/>
        </a:p>
      </dgm:t>
    </dgm:pt>
    <dgm:pt modelId="{BC674C4D-8836-8646-BDDD-470147AB368A}" type="pres">
      <dgm:prSet presAssocID="{34DA269E-5013-4BFE-AB28-D8C4172AB84E}" presName="outerComposite" presStyleCnt="0">
        <dgm:presLayoutVars>
          <dgm:chMax val="5"/>
          <dgm:dir/>
          <dgm:resizeHandles val="exact"/>
        </dgm:presLayoutVars>
      </dgm:prSet>
      <dgm:spPr/>
    </dgm:pt>
    <dgm:pt modelId="{C5D68105-F833-2F4E-B71C-4E0035FB0845}" type="pres">
      <dgm:prSet presAssocID="{34DA269E-5013-4BFE-AB28-D8C4172AB84E}" presName="dummyMaxCanvas" presStyleCnt="0">
        <dgm:presLayoutVars/>
      </dgm:prSet>
      <dgm:spPr/>
    </dgm:pt>
    <dgm:pt modelId="{BB1FF9D2-0D9F-A340-AD7F-CF352ADD626A}" type="pres">
      <dgm:prSet presAssocID="{34DA269E-5013-4BFE-AB28-D8C4172AB84E}" presName="FourNodes_1" presStyleLbl="node1" presStyleIdx="0" presStyleCnt="4">
        <dgm:presLayoutVars>
          <dgm:bulletEnabled val="1"/>
        </dgm:presLayoutVars>
      </dgm:prSet>
      <dgm:spPr/>
    </dgm:pt>
    <dgm:pt modelId="{55256921-E19C-4848-85F6-B372CBA95548}" type="pres">
      <dgm:prSet presAssocID="{34DA269E-5013-4BFE-AB28-D8C4172AB84E}" presName="FourNodes_2" presStyleLbl="node1" presStyleIdx="1" presStyleCnt="4">
        <dgm:presLayoutVars>
          <dgm:bulletEnabled val="1"/>
        </dgm:presLayoutVars>
      </dgm:prSet>
      <dgm:spPr/>
    </dgm:pt>
    <dgm:pt modelId="{D9266926-F5AF-1C49-BFD2-7EF40B4DD064}" type="pres">
      <dgm:prSet presAssocID="{34DA269E-5013-4BFE-AB28-D8C4172AB84E}" presName="FourNodes_3" presStyleLbl="node1" presStyleIdx="2" presStyleCnt="4">
        <dgm:presLayoutVars>
          <dgm:bulletEnabled val="1"/>
        </dgm:presLayoutVars>
      </dgm:prSet>
      <dgm:spPr/>
    </dgm:pt>
    <dgm:pt modelId="{15BD57BD-FEC5-1B44-AD11-51D1AB674C76}" type="pres">
      <dgm:prSet presAssocID="{34DA269E-5013-4BFE-AB28-D8C4172AB84E}" presName="FourNodes_4" presStyleLbl="node1" presStyleIdx="3" presStyleCnt="4">
        <dgm:presLayoutVars>
          <dgm:bulletEnabled val="1"/>
        </dgm:presLayoutVars>
      </dgm:prSet>
      <dgm:spPr/>
    </dgm:pt>
    <dgm:pt modelId="{DE914B39-F9C5-A143-A70F-B4D555805823}" type="pres">
      <dgm:prSet presAssocID="{34DA269E-5013-4BFE-AB28-D8C4172AB84E}" presName="FourConn_1-2" presStyleLbl="fgAccFollowNode1" presStyleIdx="0" presStyleCnt="3">
        <dgm:presLayoutVars>
          <dgm:bulletEnabled val="1"/>
        </dgm:presLayoutVars>
      </dgm:prSet>
      <dgm:spPr/>
    </dgm:pt>
    <dgm:pt modelId="{57FEC05F-34A6-9C48-AE60-AB9991D6B893}" type="pres">
      <dgm:prSet presAssocID="{34DA269E-5013-4BFE-AB28-D8C4172AB84E}" presName="FourConn_2-3" presStyleLbl="fgAccFollowNode1" presStyleIdx="1" presStyleCnt="3">
        <dgm:presLayoutVars>
          <dgm:bulletEnabled val="1"/>
        </dgm:presLayoutVars>
      </dgm:prSet>
      <dgm:spPr/>
    </dgm:pt>
    <dgm:pt modelId="{6ACE948F-A9A8-184F-B70C-D8949E964418}" type="pres">
      <dgm:prSet presAssocID="{34DA269E-5013-4BFE-AB28-D8C4172AB84E}" presName="FourConn_3-4" presStyleLbl="fgAccFollowNode1" presStyleIdx="2" presStyleCnt="3">
        <dgm:presLayoutVars>
          <dgm:bulletEnabled val="1"/>
        </dgm:presLayoutVars>
      </dgm:prSet>
      <dgm:spPr/>
    </dgm:pt>
    <dgm:pt modelId="{B7F6CD78-8BC5-1D4F-A37E-B50A45EB65A0}" type="pres">
      <dgm:prSet presAssocID="{34DA269E-5013-4BFE-AB28-D8C4172AB84E}" presName="FourNodes_1_text" presStyleLbl="node1" presStyleIdx="3" presStyleCnt="4">
        <dgm:presLayoutVars>
          <dgm:bulletEnabled val="1"/>
        </dgm:presLayoutVars>
      </dgm:prSet>
      <dgm:spPr/>
    </dgm:pt>
    <dgm:pt modelId="{D181870C-AB63-3849-8557-443C8810EC25}" type="pres">
      <dgm:prSet presAssocID="{34DA269E-5013-4BFE-AB28-D8C4172AB84E}" presName="FourNodes_2_text" presStyleLbl="node1" presStyleIdx="3" presStyleCnt="4">
        <dgm:presLayoutVars>
          <dgm:bulletEnabled val="1"/>
        </dgm:presLayoutVars>
      </dgm:prSet>
      <dgm:spPr/>
    </dgm:pt>
    <dgm:pt modelId="{9D9D5931-A81E-0642-BB27-160DE61FC0CB}" type="pres">
      <dgm:prSet presAssocID="{34DA269E-5013-4BFE-AB28-D8C4172AB84E}" presName="FourNodes_3_text" presStyleLbl="node1" presStyleIdx="3" presStyleCnt="4">
        <dgm:presLayoutVars>
          <dgm:bulletEnabled val="1"/>
        </dgm:presLayoutVars>
      </dgm:prSet>
      <dgm:spPr/>
    </dgm:pt>
    <dgm:pt modelId="{4AE2BACA-C617-4B48-8000-E77AF0868C15}" type="pres">
      <dgm:prSet presAssocID="{34DA269E-5013-4BFE-AB28-D8C4172AB84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6EA9F03-9138-6148-BC34-BF8F358B4BB7}" type="presOf" srcId="{95661525-F35D-4C45-8D42-03409A756CA0}" destId="{57FEC05F-34A6-9C48-AE60-AB9991D6B893}" srcOrd="0" destOrd="0" presId="urn:microsoft.com/office/officeart/2005/8/layout/vProcess5"/>
    <dgm:cxn modelId="{97A32A13-127E-8F4D-86D2-706D6EDD9366}" type="presOf" srcId="{67ECF53D-C2DA-4526-9D87-604716EDC8AC}" destId="{D9266926-F5AF-1C49-BFD2-7EF40B4DD064}" srcOrd="0" destOrd="0" presId="urn:microsoft.com/office/officeart/2005/8/layout/vProcess5"/>
    <dgm:cxn modelId="{0465961D-C8D7-491C-84E3-7969CA7F4321}" srcId="{34DA269E-5013-4BFE-AB28-D8C4172AB84E}" destId="{67ECF53D-C2DA-4526-9D87-604716EDC8AC}" srcOrd="2" destOrd="0" parTransId="{B78C66CC-AC76-445C-B8F3-562E0968DDCC}" sibTransId="{33051197-0653-4BD1-8C9D-BB8B498316F2}"/>
    <dgm:cxn modelId="{D8DC5A26-95AB-E24B-A56A-36FD4379558C}" type="presOf" srcId="{89058DDB-7D17-42CD-BB1C-FA1061E76663}" destId="{D181870C-AB63-3849-8557-443C8810EC25}" srcOrd="1" destOrd="0" presId="urn:microsoft.com/office/officeart/2005/8/layout/vProcess5"/>
    <dgm:cxn modelId="{671E2849-9C16-8C43-9D59-30E11F285B1A}" type="presOf" srcId="{89058DDB-7D17-42CD-BB1C-FA1061E76663}" destId="{55256921-E19C-4848-85F6-B372CBA95548}" srcOrd="0" destOrd="0" presId="urn:microsoft.com/office/officeart/2005/8/layout/vProcess5"/>
    <dgm:cxn modelId="{27795C56-BA73-7D46-8449-F499F8D1E5D4}" type="presOf" srcId="{2C603FAD-70DB-4988-B629-F4EAE765CF9E}" destId="{B7F6CD78-8BC5-1D4F-A37E-B50A45EB65A0}" srcOrd="1" destOrd="0" presId="urn:microsoft.com/office/officeart/2005/8/layout/vProcess5"/>
    <dgm:cxn modelId="{16251573-C72E-C54E-A411-CA0189DBD2BF}" type="presOf" srcId="{6250EE92-8984-4C6C-9515-803D6550CDF1}" destId="{DE914B39-F9C5-A143-A70F-B4D555805823}" srcOrd="0" destOrd="0" presId="urn:microsoft.com/office/officeart/2005/8/layout/vProcess5"/>
    <dgm:cxn modelId="{98E89075-9E8A-E64C-B018-DFA5F8C991B0}" type="presOf" srcId="{2DC99BE8-1C7D-4C31-AEFC-E78D0E93E998}" destId="{15BD57BD-FEC5-1B44-AD11-51D1AB674C76}" srcOrd="0" destOrd="0" presId="urn:microsoft.com/office/officeart/2005/8/layout/vProcess5"/>
    <dgm:cxn modelId="{4B0CE687-495A-1341-B51A-9352498D51AA}" type="presOf" srcId="{34DA269E-5013-4BFE-AB28-D8C4172AB84E}" destId="{BC674C4D-8836-8646-BDDD-470147AB368A}" srcOrd="0" destOrd="0" presId="urn:microsoft.com/office/officeart/2005/8/layout/vProcess5"/>
    <dgm:cxn modelId="{001F9C98-D6CE-0440-8821-A439DBB96B26}" type="presOf" srcId="{2C603FAD-70DB-4988-B629-F4EAE765CF9E}" destId="{BB1FF9D2-0D9F-A340-AD7F-CF352ADD626A}" srcOrd="0" destOrd="0" presId="urn:microsoft.com/office/officeart/2005/8/layout/vProcess5"/>
    <dgm:cxn modelId="{4AF394A2-A076-894D-89A9-6A9B03383CAE}" type="presOf" srcId="{67ECF53D-C2DA-4526-9D87-604716EDC8AC}" destId="{9D9D5931-A81E-0642-BB27-160DE61FC0CB}" srcOrd="1" destOrd="0" presId="urn:microsoft.com/office/officeart/2005/8/layout/vProcess5"/>
    <dgm:cxn modelId="{9E6090B4-4506-F64B-92B6-6B3BA3341F2E}" type="presOf" srcId="{2DC99BE8-1C7D-4C31-AEFC-E78D0E93E998}" destId="{4AE2BACA-C617-4B48-8000-E77AF0868C15}" srcOrd="1" destOrd="0" presId="urn:microsoft.com/office/officeart/2005/8/layout/vProcess5"/>
    <dgm:cxn modelId="{EA896CC7-1CEA-4791-8928-91CB599203D9}" srcId="{34DA269E-5013-4BFE-AB28-D8C4172AB84E}" destId="{89058DDB-7D17-42CD-BB1C-FA1061E76663}" srcOrd="1" destOrd="0" parTransId="{3D8C4CC5-44A6-46F1-B79C-D6C0901B12EE}" sibTransId="{95661525-F35D-4C45-8D42-03409A756CA0}"/>
    <dgm:cxn modelId="{56979DD4-2331-4E8D-A922-006F3E1C6150}" srcId="{34DA269E-5013-4BFE-AB28-D8C4172AB84E}" destId="{2C603FAD-70DB-4988-B629-F4EAE765CF9E}" srcOrd="0" destOrd="0" parTransId="{72E65815-4C2D-449D-8212-777E8928B1D1}" sibTransId="{6250EE92-8984-4C6C-9515-803D6550CDF1}"/>
    <dgm:cxn modelId="{9E2095DA-F5ED-1249-A5AA-34D4266F6470}" type="presOf" srcId="{33051197-0653-4BD1-8C9D-BB8B498316F2}" destId="{6ACE948F-A9A8-184F-B70C-D8949E964418}" srcOrd="0" destOrd="0" presId="urn:microsoft.com/office/officeart/2005/8/layout/vProcess5"/>
    <dgm:cxn modelId="{E9285FF9-24B2-4492-9130-E58329B53EB5}" srcId="{34DA269E-5013-4BFE-AB28-D8C4172AB84E}" destId="{2DC99BE8-1C7D-4C31-AEFC-E78D0E93E998}" srcOrd="3" destOrd="0" parTransId="{BDADB6B0-E5A2-4AB4-907E-D00F85755086}" sibTransId="{B3915739-8CBB-4901-B885-4852289B7A27}"/>
    <dgm:cxn modelId="{D96919CC-DFF2-E34C-BD0A-2495196E264E}" type="presParOf" srcId="{BC674C4D-8836-8646-BDDD-470147AB368A}" destId="{C5D68105-F833-2F4E-B71C-4E0035FB0845}" srcOrd="0" destOrd="0" presId="urn:microsoft.com/office/officeart/2005/8/layout/vProcess5"/>
    <dgm:cxn modelId="{9B486A25-B450-1F44-A519-256BEF89A022}" type="presParOf" srcId="{BC674C4D-8836-8646-BDDD-470147AB368A}" destId="{BB1FF9D2-0D9F-A340-AD7F-CF352ADD626A}" srcOrd="1" destOrd="0" presId="urn:microsoft.com/office/officeart/2005/8/layout/vProcess5"/>
    <dgm:cxn modelId="{E9F1E9E3-96E1-434D-9266-12F9FD5FFBCC}" type="presParOf" srcId="{BC674C4D-8836-8646-BDDD-470147AB368A}" destId="{55256921-E19C-4848-85F6-B372CBA95548}" srcOrd="2" destOrd="0" presId="urn:microsoft.com/office/officeart/2005/8/layout/vProcess5"/>
    <dgm:cxn modelId="{387A9FA8-65CE-8D4D-AA4A-82A57C6D0E90}" type="presParOf" srcId="{BC674C4D-8836-8646-BDDD-470147AB368A}" destId="{D9266926-F5AF-1C49-BFD2-7EF40B4DD064}" srcOrd="3" destOrd="0" presId="urn:microsoft.com/office/officeart/2005/8/layout/vProcess5"/>
    <dgm:cxn modelId="{3FBB1485-E439-0441-A59C-87D2D76A3F6E}" type="presParOf" srcId="{BC674C4D-8836-8646-BDDD-470147AB368A}" destId="{15BD57BD-FEC5-1B44-AD11-51D1AB674C76}" srcOrd="4" destOrd="0" presId="urn:microsoft.com/office/officeart/2005/8/layout/vProcess5"/>
    <dgm:cxn modelId="{F7EE0F35-EA4C-544C-B0A9-FE2BC80AC885}" type="presParOf" srcId="{BC674C4D-8836-8646-BDDD-470147AB368A}" destId="{DE914B39-F9C5-A143-A70F-B4D555805823}" srcOrd="5" destOrd="0" presId="urn:microsoft.com/office/officeart/2005/8/layout/vProcess5"/>
    <dgm:cxn modelId="{9940DCB5-9E2D-AD4F-8517-0A1679353725}" type="presParOf" srcId="{BC674C4D-8836-8646-BDDD-470147AB368A}" destId="{57FEC05F-34A6-9C48-AE60-AB9991D6B893}" srcOrd="6" destOrd="0" presId="urn:microsoft.com/office/officeart/2005/8/layout/vProcess5"/>
    <dgm:cxn modelId="{88F25373-68AF-F148-9509-2903B8B8FB12}" type="presParOf" srcId="{BC674C4D-8836-8646-BDDD-470147AB368A}" destId="{6ACE948F-A9A8-184F-B70C-D8949E964418}" srcOrd="7" destOrd="0" presId="urn:microsoft.com/office/officeart/2005/8/layout/vProcess5"/>
    <dgm:cxn modelId="{FFA73662-B3F3-D545-BF6E-97797C8DE7A2}" type="presParOf" srcId="{BC674C4D-8836-8646-BDDD-470147AB368A}" destId="{B7F6CD78-8BC5-1D4F-A37E-B50A45EB65A0}" srcOrd="8" destOrd="0" presId="urn:microsoft.com/office/officeart/2005/8/layout/vProcess5"/>
    <dgm:cxn modelId="{58C6B1FA-1C97-5741-A656-061C7A6931F2}" type="presParOf" srcId="{BC674C4D-8836-8646-BDDD-470147AB368A}" destId="{D181870C-AB63-3849-8557-443C8810EC25}" srcOrd="9" destOrd="0" presId="urn:microsoft.com/office/officeart/2005/8/layout/vProcess5"/>
    <dgm:cxn modelId="{19F27A67-5400-E544-89D6-914552D3932A}" type="presParOf" srcId="{BC674C4D-8836-8646-BDDD-470147AB368A}" destId="{9D9D5931-A81E-0642-BB27-160DE61FC0CB}" srcOrd="10" destOrd="0" presId="urn:microsoft.com/office/officeart/2005/8/layout/vProcess5"/>
    <dgm:cxn modelId="{602359EC-1BEA-8544-BF04-9070C213ED47}" type="presParOf" srcId="{BC674C4D-8836-8646-BDDD-470147AB368A}" destId="{4AE2BACA-C617-4B48-8000-E77AF0868C1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EC3984-7B50-4A34-8012-7CFA711C9A1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09793A-060A-4EC4-99FD-925065D94AE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Regression</a:t>
          </a:r>
          <a:endParaRPr lang="en-US" dirty="0"/>
        </a:p>
      </dgm:t>
    </dgm:pt>
    <dgm:pt modelId="{28B076B3-7E21-4E63-B7E8-6B3236933468}" type="parTrans" cxnId="{02516347-B984-40A0-9D36-F63F87868F90}">
      <dgm:prSet/>
      <dgm:spPr/>
      <dgm:t>
        <a:bodyPr/>
        <a:lstStyle/>
        <a:p>
          <a:endParaRPr lang="en-US"/>
        </a:p>
      </dgm:t>
    </dgm:pt>
    <dgm:pt modelId="{2C8191F3-F4DE-4308-BCBF-26018741C9A4}" type="sibTrans" cxnId="{02516347-B984-40A0-9D36-F63F87868F90}">
      <dgm:prSet/>
      <dgm:spPr/>
      <dgm:t>
        <a:bodyPr/>
        <a:lstStyle/>
        <a:p>
          <a:endParaRPr lang="en-US"/>
        </a:p>
      </dgm:t>
    </dgm:pt>
    <dgm:pt modelId="{F13156D2-8CAA-40EE-B2EE-AFD1B33F4F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Predicts a continuous outcome. For instance: house price predicted by number of bedrooms, area, location</a:t>
          </a:r>
        </a:p>
      </dgm:t>
    </dgm:pt>
    <dgm:pt modelId="{E0F19D2E-39AC-4679-99C7-0510F4E9192F}" type="parTrans" cxnId="{E86604F2-2678-4851-998B-B48636B53E91}">
      <dgm:prSet/>
      <dgm:spPr/>
      <dgm:t>
        <a:bodyPr/>
        <a:lstStyle/>
        <a:p>
          <a:endParaRPr lang="en-US"/>
        </a:p>
      </dgm:t>
    </dgm:pt>
    <dgm:pt modelId="{05468B59-8C27-4E01-8921-8D3F11808E8C}" type="sibTrans" cxnId="{E86604F2-2678-4851-998B-B48636B53E91}">
      <dgm:prSet/>
      <dgm:spPr/>
      <dgm:t>
        <a:bodyPr/>
        <a:lstStyle/>
        <a:p>
          <a:endParaRPr lang="en-US"/>
        </a:p>
      </dgm:t>
    </dgm:pt>
    <dgm:pt modelId="{D8041A20-47E6-4199-B6EC-975800DE036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Classification</a:t>
          </a:r>
          <a:endParaRPr lang="en-US"/>
        </a:p>
      </dgm:t>
    </dgm:pt>
    <dgm:pt modelId="{56F0F2AA-E002-48BC-A86F-B32CF36B41E4}" type="parTrans" cxnId="{2C825AD1-E103-43B6-B6ED-A2D4944B9215}">
      <dgm:prSet/>
      <dgm:spPr/>
      <dgm:t>
        <a:bodyPr/>
        <a:lstStyle/>
        <a:p>
          <a:endParaRPr lang="en-US"/>
        </a:p>
      </dgm:t>
    </dgm:pt>
    <dgm:pt modelId="{F40D2975-221F-45D5-A81E-5FE0C869E5FF}" type="sibTrans" cxnId="{2C825AD1-E103-43B6-B6ED-A2D4944B9215}">
      <dgm:prSet/>
      <dgm:spPr/>
      <dgm:t>
        <a:bodyPr/>
        <a:lstStyle/>
        <a:p>
          <a:endParaRPr lang="en-US"/>
        </a:p>
      </dgm:t>
    </dgm:pt>
    <dgm:pt modelId="{E5D51AB6-C769-4A63-9B94-90643E2ED2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Assigns a label from a predefined set to an instance. For instance: is an email spam or ham(not spam). </a:t>
          </a:r>
        </a:p>
      </dgm:t>
    </dgm:pt>
    <dgm:pt modelId="{AC748289-5AAB-4BE2-BD7C-D9E44F7FE6E2}" type="parTrans" cxnId="{2B43FBAF-A438-44B8-979D-A64F489C6979}">
      <dgm:prSet/>
      <dgm:spPr/>
      <dgm:t>
        <a:bodyPr/>
        <a:lstStyle/>
        <a:p>
          <a:endParaRPr lang="en-US"/>
        </a:p>
      </dgm:t>
    </dgm:pt>
    <dgm:pt modelId="{0A738187-BE2E-4CAF-9786-44B035DD6E3D}" type="sibTrans" cxnId="{2B43FBAF-A438-44B8-979D-A64F489C6979}">
      <dgm:prSet/>
      <dgm:spPr/>
      <dgm:t>
        <a:bodyPr/>
        <a:lstStyle/>
        <a:p>
          <a:endParaRPr lang="en-US"/>
        </a:p>
      </dgm:t>
    </dgm:pt>
    <dgm:pt modelId="{CB0A3677-5441-4A52-8EAC-F84741ADFD0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Image Labeling</a:t>
          </a:r>
          <a:endParaRPr lang="en-US" dirty="0"/>
        </a:p>
      </dgm:t>
    </dgm:pt>
    <dgm:pt modelId="{C2C597E3-7250-4192-A3F4-2B2EB01FF031}" type="parTrans" cxnId="{7396DE79-8494-45BC-B5DC-376D0EBDB2A2}">
      <dgm:prSet/>
      <dgm:spPr/>
      <dgm:t>
        <a:bodyPr/>
        <a:lstStyle/>
        <a:p>
          <a:endParaRPr lang="en-US"/>
        </a:p>
      </dgm:t>
    </dgm:pt>
    <dgm:pt modelId="{B5FCBDD0-C6DE-49C1-9123-A52A9EA1A1C0}" type="sibTrans" cxnId="{7396DE79-8494-45BC-B5DC-376D0EBDB2A2}">
      <dgm:prSet/>
      <dgm:spPr/>
      <dgm:t>
        <a:bodyPr/>
        <a:lstStyle/>
        <a:p>
          <a:endParaRPr lang="en-US"/>
        </a:p>
      </dgm:t>
    </dgm:pt>
    <dgm:pt modelId="{A9E654C9-28C5-4565-8597-0DD69A69C1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Associating images with labels. For instance: is an image a cat, dog, or a bird.</a:t>
          </a:r>
        </a:p>
      </dgm:t>
    </dgm:pt>
    <dgm:pt modelId="{9A560BBC-69DE-40F8-9386-534AA5F5EE6C}" type="parTrans" cxnId="{FE28CF1F-B5CC-4AD6-B4B5-659DE155BEA5}">
      <dgm:prSet/>
      <dgm:spPr/>
      <dgm:t>
        <a:bodyPr/>
        <a:lstStyle/>
        <a:p>
          <a:endParaRPr lang="en-US"/>
        </a:p>
      </dgm:t>
    </dgm:pt>
    <dgm:pt modelId="{3B8E86A6-DA4A-47B3-AEC4-4634334F6041}" type="sibTrans" cxnId="{FE28CF1F-B5CC-4AD6-B4B5-659DE155BEA5}">
      <dgm:prSet/>
      <dgm:spPr/>
      <dgm:t>
        <a:bodyPr/>
        <a:lstStyle/>
        <a:p>
          <a:endParaRPr lang="en-US"/>
        </a:p>
      </dgm:t>
    </dgm:pt>
    <dgm:pt modelId="{B9C65D9C-6E20-4232-BADA-1DC37E9E6B58}" type="pres">
      <dgm:prSet presAssocID="{38EC3984-7B50-4A34-8012-7CFA711C9A1D}" presName="root" presStyleCnt="0">
        <dgm:presLayoutVars>
          <dgm:dir/>
          <dgm:resizeHandles val="exact"/>
        </dgm:presLayoutVars>
      </dgm:prSet>
      <dgm:spPr/>
    </dgm:pt>
    <dgm:pt modelId="{E96C5269-3C0F-4E36-9069-8A1A22C14E45}" type="pres">
      <dgm:prSet presAssocID="{CA09793A-060A-4EC4-99FD-925065D94AEC}" presName="compNode" presStyleCnt="0"/>
      <dgm:spPr/>
    </dgm:pt>
    <dgm:pt modelId="{9BA99BEC-BAC2-47E9-B08E-6DB8ED318502}" type="pres">
      <dgm:prSet presAssocID="{CA09793A-060A-4EC4-99FD-925065D94A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F93A261-80D5-432B-A71B-B8693D84AD91}" type="pres">
      <dgm:prSet presAssocID="{CA09793A-060A-4EC4-99FD-925065D94AEC}" presName="iconSpace" presStyleCnt="0"/>
      <dgm:spPr/>
    </dgm:pt>
    <dgm:pt modelId="{A7AE3461-0477-4AEC-B9B5-985DC676BCD7}" type="pres">
      <dgm:prSet presAssocID="{CA09793A-060A-4EC4-99FD-925065D94AEC}" presName="parTx" presStyleLbl="revTx" presStyleIdx="0" presStyleCnt="6">
        <dgm:presLayoutVars>
          <dgm:chMax val="0"/>
          <dgm:chPref val="0"/>
        </dgm:presLayoutVars>
      </dgm:prSet>
      <dgm:spPr/>
    </dgm:pt>
    <dgm:pt modelId="{C36A5D85-9F25-4BE2-8BB6-FDCD7E1AAB12}" type="pres">
      <dgm:prSet presAssocID="{CA09793A-060A-4EC4-99FD-925065D94AEC}" presName="txSpace" presStyleCnt="0"/>
      <dgm:spPr/>
    </dgm:pt>
    <dgm:pt modelId="{20926E24-5B3B-4B60-BAB9-79D399C38726}" type="pres">
      <dgm:prSet presAssocID="{CA09793A-060A-4EC4-99FD-925065D94AEC}" presName="desTx" presStyleLbl="revTx" presStyleIdx="1" presStyleCnt="6">
        <dgm:presLayoutVars/>
      </dgm:prSet>
      <dgm:spPr/>
    </dgm:pt>
    <dgm:pt modelId="{ECD406A4-0487-48E9-A4CC-6D19D0BAD79B}" type="pres">
      <dgm:prSet presAssocID="{2C8191F3-F4DE-4308-BCBF-26018741C9A4}" presName="sibTrans" presStyleCnt="0"/>
      <dgm:spPr/>
    </dgm:pt>
    <dgm:pt modelId="{A65AB94C-11D5-40E1-BAFD-9BA1F7B24CA5}" type="pres">
      <dgm:prSet presAssocID="{D8041A20-47E6-4199-B6EC-975800DE0363}" presName="compNode" presStyleCnt="0"/>
      <dgm:spPr/>
    </dgm:pt>
    <dgm:pt modelId="{83D21F43-A721-4FBA-A26E-3AD35B42DED9}" type="pres">
      <dgm:prSet presAssocID="{D8041A20-47E6-4199-B6EC-975800DE03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BB7ACEC-66AC-4DED-8BF6-B5C644341604}" type="pres">
      <dgm:prSet presAssocID="{D8041A20-47E6-4199-B6EC-975800DE0363}" presName="iconSpace" presStyleCnt="0"/>
      <dgm:spPr/>
    </dgm:pt>
    <dgm:pt modelId="{94F9914E-FC91-43FB-8153-7F7AD3EF140B}" type="pres">
      <dgm:prSet presAssocID="{D8041A20-47E6-4199-B6EC-975800DE0363}" presName="parTx" presStyleLbl="revTx" presStyleIdx="2" presStyleCnt="6">
        <dgm:presLayoutVars>
          <dgm:chMax val="0"/>
          <dgm:chPref val="0"/>
        </dgm:presLayoutVars>
      </dgm:prSet>
      <dgm:spPr/>
    </dgm:pt>
    <dgm:pt modelId="{807EBD38-CACA-4740-9582-EC1E9BE27760}" type="pres">
      <dgm:prSet presAssocID="{D8041A20-47E6-4199-B6EC-975800DE0363}" presName="txSpace" presStyleCnt="0"/>
      <dgm:spPr/>
    </dgm:pt>
    <dgm:pt modelId="{FADB2493-8F90-4ADB-807A-B8F31CF4A8AF}" type="pres">
      <dgm:prSet presAssocID="{D8041A20-47E6-4199-B6EC-975800DE0363}" presName="desTx" presStyleLbl="revTx" presStyleIdx="3" presStyleCnt="6">
        <dgm:presLayoutVars/>
      </dgm:prSet>
      <dgm:spPr/>
    </dgm:pt>
    <dgm:pt modelId="{F0900B43-8B79-46D0-996F-99E9EE3A0310}" type="pres">
      <dgm:prSet presAssocID="{F40D2975-221F-45D5-A81E-5FE0C869E5FF}" presName="sibTrans" presStyleCnt="0"/>
      <dgm:spPr/>
    </dgm:pt>
    <dgm:pt modelId="{D99BDAC9-0034-4C61-9275-853B96AACDF0}" type="pres">
      <dgm:prSet presAssocID="{CB0A3677-5441-4A52-8EAC-F84741ADFD01}" presName="compNode" presStyleCnt="0"/>
      <dgm:spPr/>
    </dgm:pt>
    <dgm:pt modelId="{B263A576-66C2-4B88-BC53-56FECB50B573}" type="pres">
      <dgm:prSet presAssocID="{CB0A3677-5441-4A52-8EAC-F84741ADFD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F2ECADB6-7036-4727-B8F8-459BBF0DC8D7}" type="pres">
      <dgm:prSet presAssocID="{CB0A3677-5441-4A52-8EAC-F84741ADFD01}" presName="iconSpace" presStyleCnt="0"/>
      <dgm:spPr/>
    </dgm:pt>
    <dgm:pt modelId="{4F370CBF-00C5-4C3E-8A2A-048892DEB654}" type="pres">
      <dgm:prSet presAssocID="{CB0A3677-5441-4A52-8EAC-F84741ADFD01}" presName="parTx" presStyleLbl="revTx" presStyleIdx="4" presStyleCnt="6">
        <dgm:presLayoutVars>
          <dgm:chMax val="0"/>
          <dgm:chPref val="0"/>
        </dgm:presLayoutVars>
      </dgm:prSet>
      <dgm:spPr/>
    </dgm:pt>
    <dgm:pt modelId="{3AE19053-6969-4277-938C-724CCCCC68C3}" type="pres">
      <dgm:prSet presAssocID="{CB0A3677-5441-4A52-8EAC-F84741ADFD01}" presName="txSpace" presStyleCnt="0"/>
      <dgm:spPr/>
    </dgm:pt>
    <dgm:pt modelId="{82099492-2A28-4F84-A9E0-01C70F56F6BA}" type="pres">
      <dgm:prSet presAssocID="{CB0A3677-5441-4A52-8EAC-F84741ADFD01}" presName="desTx" presStyleLbl="revTx" presStyleIdx="5" presStyleCnt="6">
        <dgm:presLayoutVars/>
      </dgm:prSet>
      <dgm:spPr/>
    </dgm:pt>
  </dgm:ptLst>
  <dgm:cxnLst>
    <dgm:cxn modelId="{FE28CF1F-B5CC-4AD6-B4B5-659DE155BEA5}" srcId="{CB0A3677-5441-4A52-8EAC-F84741ADFD01}" destId="{A9E654C9-28C5-4565-8597-0DD69A69C11F}" srcOrd="0" destOrd="0" parTransId="{9A560BBC-69DE-40F8-9386-534AA5F5EE6C}" sibTransId="{3B8E86A6-DA4A-47B3-AEC4-4634334F6041}"/>
    <dgm:cxn modelId="{02516347-B984-40A0-9D36-F63F87868F90}" srcId="{38EC3984-7B50-4A34-8012-7CFA711C9A1D}" destId="{CA09793A-060A-4EC4-99FD-925065D94AEC}" srcOrd="0" destOrd="0" parTransId="{28B076B3-7E21-4E63-B7E8-6B3236933468}" sibTransId="{2C8191F3-F4DE-4308-BCBF-26018741C9A4}"/>
    <dgm:cxn modelId="{324DB150-9308-40D0-B8E8-20F7F8CE04C4}" type="presOf" srcId="{38EC3984-7B50-4A34-8012-7CFA711C9A1D}" destId="{B9C65D9C-6E20-4232-BADA-1DC37E9E6B58}" srcOrd="0" destOrd="0" presId="urn:microsoft.com/office/officeart/2018/2/layout/IconLabelDescriptionList"/>
    <dgm:cxn modelId="{E603C172-4678-452C-8B39-D94158859005}" type="presOf" srcId="{E5D51AB6-C769-4A63-9B94-90643E2ED23A}" destId="{FADB2493-8F90-4ADB-807A-B8F31CF4A8AF}" srcOrd="0" destOrd="0" presId="urn:microsoft.com/office/officeart/2018/2/layout/IconLabelDescriptionList"/>
    <dgm:cxn modelId="{7396DE79-8494-45BC-B5DC-376D0EBDB2A2}" srcId="{38EC3984-7B50-4A34-8012-7CFA711C9A1D}" destId="{CB0A3677-5441-4A52-8EAC-F84741ADFD01}" srcOrd="2" destOrd="0" parTransId="{C2C597E3-7250-4192-A3F4-2B2EB01FF031}" sibTransId="{B5FCBDD0-C6DE-49C1-9123-A52A9EA1A1C0}"/>
    <dgm:cxn modelId="{D707A87D-905C-48A9-81AE-7B301B07287A}" type="presOf" srcId="{A9E654C9-28C5-4565-8597-0DD69A69C11F}" destId="{82099492-2A28-4F84-A9E0-01C70F56F6BA}" srcOrd="0" destOrd="0" presId="urn:microsoft.com/office/officeart/2018/2/layout/IconLabelDescriptionList"/>
    <dgm:cxn modelId="{3BA69196-5F2F-469D-B78B-1157D04AEFD2}" type="presOf" srcId="{F13156D2-8CAA-40EE-B2EE-AFD1B33F4FA3}" destId="{20926E24-5B3B-4B60-BAB9-79D399C38726}" srcOrd="0" destOrd="0" presId="urn:microsoft.com/office/officeart/2018/2/layout/IconLabelDescriptionList"/>
    <dgm:cxn modelId="{A338DFAF-B8DD-472B-8921-FB7D5DD23A77}" type="presOf" srcId="{CA09793A-060A-4EC4-99FD-925065D94AEC}" destId="{A7AE3461-0477-4AEC-B9B5-985DC676BCD7}" srcOrd="0" destOrd="0" presId="urn:microsoft.com/office/officeart/2018/2/layout/IconLabelDescriptionList"/>
    <dgm:cxn modelId="{2B43FBAF-A438-44B8-979D-A64F489C6979}" srcId="{D8041A20-47E6-4199-B6EC-975800DE0363}" destId="{E5D51AB6-C769-4A63-9B94-90643E2ED23A}" srcOrd="0" destOrd="0" parTransId="{AC748289-5AAB-4BE2-BD7C-D9E44F7FE6E2}" sibTransId="{0A738187-BE2E-4CAF-9786-44B035DD6E3D}"/>
    <dgm:cxn modelId="{EC99ECCF-0745-4E2F-8E70-D584502FE6DF}" type="presOf" srcId="{CB0A3677-5441-4A52-8EAC-F84741ADFD01}" destId="{4F370CBF-00C5-4C3E-8A2A-048892DEB654}" srcOrd="0" destOrd="0" presId="urn:microsoft.com/office/officeart/2018/2/layout/IconLabelDescriptionList"/>
    <dgm:cxn modelId="{2C825AD1-E103-43B6-B6ED-A2D4944B9215}" srcId="{38EC3984-7B50-4A34-8012-7CFA711C9A1D}" destId="{D8041A20-47E6-4199-B6EC-975800DE0363}" srcOrd="1" destOrd="0" parTransId="{56F0F2AA-E002-48BC-A86F-B32CF36B41E4}" sibTransId="{F40D2975-221F-45D5-A81E-5FE0C869E5FF}"/>
    <dgm:cxn modelId="{A7C154D8-0CEB-4E22-8096-59F274CECF79}" type="presOf" srcId="{D8041A20-47E6-4199-B6EC-975800DE0363}" destId="{94F9914E-FC91-43FB-8153-7F7AD3EF140B}" srcOrd="0" destOrd="0" presId="urn:microsoft.com/office/officeart/2018/2/layout/IconLabelDescriptionList"/>
    <dgm:cxn modelId="{E86604F2-2678-4851-998B-B48636B53E91}" srcId="{CA09793A-060A-4EC4-99FD-925065D94AEC}" destId="{F13156D2-8CAA-40EE-B2EE-AFD1B33F4FA3}" srcOrd="0" destOrd="0" parTransId="{E0F19D2E-39AC-4679-99C7-0510F4E9192F}" sibTransId="{05468B59-8C27-4E01-8921-8D3F11808E8C}"/>
    <dgm:cxn modelId="{44BCAE84-50D1-46B8-B9EB-730793F8AF00}" type="presParOf" srcId="{B9C65D9C-6E20-4232-BADA-1DC37E9E6B58}" destId="{E96C5269-3C0F-4E36-9069-8A1A22C14E45}" srcOrd="0" destOrd="0" presId="urn:microsoft.com/office/officeart/2018/2/layout/IconLabelDescriptionList"/>
    <dgm:cxn modelId="{DF4A7173-9017-491C-9307-D102B4129283}" type="presParOf" srcId="{E96C5269-3C0F-4E36-9069-8A1A22C14E45}" destId="{9BA99BEC-BAC2-47E9-B08E-6DB8ED318502}" srcOrd="0" destOrd="0" presId="urn:microsoft.com/office/officeart/2018/2/layout/IconLabelDescriptionList"/>
    <dgm:cxn modelId="{4EEABE5D-C241-4487-99DD-D6C42C31121F}" type="presParOf" srcId="{E96C5269-3C0F-4E36-9069-8A1A22C14E45}" destId="{3F93A261-80D5-432B-A71B-B8693D84AD91}" srcOrd="1" destOrd="0" presId="urn:microsoft.com/office/officeart/2018/2/layout/IconLabelDescriptionList"/>
    <dgm:cxn modelId="{07DD4698-29F4-4D4B-A4EA-86603BA76FD4}" type="presParOf" srcId="{E96C5269-3C0F-4E36-9069-8A1A22C14E45}" destId="{A7AE3461-0477-4AEC-B9B5-985DC676BCD7}" srcOrd="2" destOrd="0" presId="urn:microsoft.com/office/officeart/2018/2/layout/IconLabelDescriptionList"/>
    <dgm:cxn modelId="{90749138-3A4D-4B30-9DCE-48B4D5488BBA}" type="presParOf" srcId="{E96C5269-3C0F-4E36-9069-8A1A22C14E45}" destId="{C36A5D85-9F25-4BE2-8BB6-FDCD7E1AAB12}" srcOrd="3" destOrd="0" presId="urn:microsoft.com/office/officeart/2018/2/layout/IconLabelDescriptionList"/>
    <dgm:cxn modelId="{D0826233-710A-4694-88E2-D4765739FAFA}" type="presParOf" srcId="{E96C5269-3C0F-4E36-9069-8A1A22C14E45}" destId="{20926E24-5B3B-4B60-BAB9-79D399C38726}" srcOrd="4" destOrd="0" presId="urn:microsoft.com/office/officeart/2018/2/layout/IconLabelDescriptionList"/>
    <dgm:cxn modelId="{4705190F-BEFF-46AB-9B18-7A348359BB2E}" type="presParOf" srcId="{B9C65D9C-6E20-4232-BADA-1DC37E9E6B58}" destId="{ECD406A4-0487-48E9-A4CC-6D19D0BAD79B}" srcOrd="1" destOrd="0" presId="urn:microsoft.com/office/officeart/2018/2/layout/IconLabelDescriptionList"/>
    <dgm:cxn modelId="{5035AC8B-3BE3-465D-9F93-12CA2B698E0B}" type="presParOf" srcId="{B9C65D9C-6E20-4232-BADA-1DC37E9E6B58}" destId="{A65AB94C-11D5-40E1-BAFD-9BA1F7B24CA5}" srcOrd="2" destOrd="0" presId="urn:microsoft.com/office/officeart/2018/2/layout/IconLabelDescriptionList"/>
    <dgm:cxn modelId="{37B96931-8D26-4D50-8BAC-72175C781E89}" type="presParOf" srcId="{A65AB94C-11D5-40E1-BAFD-9BA1F7B24CA5}" destId="{83D21F43-A721-4FBA-A26E-3AD35B42DED9}" srcOrd="0" destOrd="0" presId="urn:microsoft.com/office/officeart/2018/2/layout/IconLabelDescriptionList"/>
    <dgm:cxn modelId="{179BEE67-5005-4749-A8A9-01E7D06C93B1}" type="presParOf" srcId="{A65AB94C-11D5-40E1-BAFD-9BA1F7B24CA5}" destId="{5BB7ACEC-66AC-4DED-8BF6-B5C644341604}" srcOrd="1" destOrd="0" presId="urn:microsoft.com/office/officeart/2018/2/layout/IconLabelDescriptionList"/>
    <dgm:cxn modelId="{6634E078-899A-42C8-8B33-F701C980396F}" type="presParOf" srcId="{A65AB94C-11D5-40E1-BAFD-9BA1F7B24CA5}" destId="{94F9914E-FC91-43FB-8153-7F7AD3EF140B}" srcOrd="2" destOrd="0" presId="urn:microsoft.com/office/officeart/2018/2/layout/IconLabelDescriptionList"/>
    <dgm:cxn modelId="{CBDC6AF1-BE34-46C7-81F0-1A556C9EDD56}" type="presParOf" srcId="{A65AB94C-11D5-40E1-BAFD-9BA1F7B24CA5}" destId="{807EBD38-CACA-4740-9582-EC1E9BE27760}" srcOrd="3" destOrd="0" presId="urn:microsoft.com/office/officeart/2018/2/layout/IconLabelDescriptionList"/>
    <dgm:cxn modelId="{F81E1DCA-6633-4230-8146-9A0B4EA49293}" type="presParOf" srcId="{A65AB94C-11D5-40E1-BAFD-9BA1F7B24CA5}" destId="{FADB2493-8F90-4ADB-807A-B8F31CF4A8AF}" srcOrd="4" destOrd="0" presId="urn:microsoft.com/office/officeart/2018/2/layout/IconLabelDescriptionList"/>
    <dgm:cxn modelId="{2C0A92B5-3176-42E6-B258-C778A6050ADB}" type="presParOf" srcId="{B9C65D9C-6E20-4232-BADA-1DC37E9E6B58}" destId="{F0900B43-8B79-46D0-996F-99E9EE3A0310}" srcOrd="3" destOrd="0" presId="urn:microsoft.com/office/officeart/2018/2/layout/IconLabelDescriptionList"/>
    <dgm:cxn modelId="{E5884827-77DE-4998-9269-3033CFF0BF53}" type="presParOf" srcId="{B9C65D9C-6E20-4232-BADA-1DC37E9E6B58}" destId="{D99BDAC9-0034-4C61-9275-853B96AACDF0}" srcOrd="4" destOrd="0" presId="urn:microsoft.com/office/officeart/2018/2/layout/IconLabelDescriptionList"/>
    <dgm:cxn modelId="{110839E7-A006-4D6C-A337-3996CE994C43}" type="presParOf" srcId="{D99BDAC9-0034-4C61-9275-853B96AACDF0}" destId="{B263A576-66C2-4B88-BC53-56FECB50B573}" srcOrd="0" destOrd="0" presId="urn:microsoft.com/office/officeart/2018/2/layout/IconLabelDescriptionList"/>
    <dgm:cxn modelId="{E4C2EF52-B72C-4401-879E-7B9D79BC279C}" type="presParOf" srcId="{D99BDAC9-0034-4C61-9275-853B96AACDF0}" destId="{F2ECADB6-7036-4727-B8F8-459BBF0DC8D7}" srcOrd="1" destOrd="0" presId="urn:microsoft.com/office/officeart/2018/2/layout/IconLabelDescriptionList"/>
    <dgm:cxn modelId="{53A658E3-784C-4DC4-8269-879BD7D5AD64}" type="presParOf" srcId="{D99BDAC9-0034-4C61-9275-853B96AACDF0}" destId="{4F370CBF-00C5-4C3E-8A2A-048892DEB654}" srcOrd="2" destOrd="0" presId="urn:microsoft.com/office/officeart/2018/2/layout/IconLabelDescriptionList"/>
    <dgm:cxn modelId="{18AD4870-82AB-4CDA-9E5C-BF2368F5B646}" type="presParOf" srcId="{D99BDAC9-0034-4C61-9275-853B96AACDF0}" destId="{3AE19053-6969-4277-938C-724CCCCC68C3}" srcOrd="3" destOrd="0" presId="urn:microsoft.com/office/officeart/2018/2/layout/IconLabelDescriptionList"/>
    <dgm:cxn modelId="{EC17026A-DB91-490A-8AC8-57B36C431D84}" type="presParOf" srcId="{D99BDAC9-0034-4C61-9275-853B96AACDF0}" destId="{82099492-2A28-4F84-A9E0-01C70F56F6B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991D7E-76A6-4972-9F71-EC5DE4FD980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0511712-B376-41CE-AE22-5140560515E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Linear Regression</a:t>
          </a:r>
          <a:r>
            <a:rPr lang="en-US"/>
            <a:t>:</a:t>
          </a:r>
        </a:p>
      </dgm:t>
    </dgm:pt>
    <dgm:pt modelId="{07891D79-3610-477F-833C-1F56A46A9349}" type="parTrans" cxnId="{3E66C601-475F-45B4-B4A8-194D633C72D3}">
      <dgm:prSet/>
      <dgm:spPr/>
      <dgm:t>
        <a:bodyPr/>
        <a:lstStyle/>
        <a:p>
          <a:endParaRPr lang="en-US"/>
        </a:p>
      </dgm:t>
    </dgm:pt>
    <dgm:pt modelId="{62C71147-9065-454F-AE88-6B70CDCEAE96}" type="sibTrans" cxnId="{3E66C601-475F-45B4-B4A8-194D633C72D3}">
      <dgm:prSet/>
      <dgm:spPr/>
      <dgm:t>
        <a:bodyPr/>
        <a:lstStyle/>
        <a:p>
          <a:endParaRPr lang="en-US"/>
        </a:p>
      </dgm:t>
    </dgm:pt>
    <dgm:pt modelId="{E62478B6-3D25-4920-A81A-667B419A5D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Purpose</a:t>
          </a:r>
          <a:r>
            <a:rPr lang="en-US"/>
            <a:t>: Used for regression problems.</a:t>
          </a:r>
        </a:p>
      </dgm:t>
    </dgm:pt>
    <dgm:pt modelId="{2FCCEEFD-5916-4065-BED8-E31AE88A76D7}" type="parTrans" cxnId="{A36C9CDF-EB28-4920-B354-35AA763CC160}">
      <dgm:prSet/>
      <dgm:spPr/>
      <dgm:t>
        <a:bodyPr/>
        <a:lstStyle/>
        <a:p>
          <a:endParaRPr lang="en-US"/>
        </a:p>
      </dgm:t>
    </dgm:pt>
    <dgm:pt modelId="{7BCF06DC-AA09-43F4-92B7-98441E031330}" type="sibTrans" cxnId="{A36C9CDF-EB28-4920-B354-35AA763CC160}">
      <dgm:prSet/>
      <dgm:spPr/>
      <dgm:t>
        <a:bodyPr/>
        <a:lstStyle/>
        <a:p>
          <a:endParaRPr lang="en-US"/>
        </a:p>
      </dgm:t>
    </dgm:pt>
    <dgm:pt modelId="{0931A6B5-7ECE-4B33-89B4-B3EAC995C9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Description</a:t>
          </a:r>
          <a:r>
            <a:rPr lang="en-US" dirty="0"/>
            <a:t>: It establishes a relationship between the dependent and independent variable(s) using a best fit straight line.</a:t>
          </a:r>
        </a:p>
      </dgm:t>
    </dgm:pt>
    <dgm:pt modelId="{F7CE7CBD-3933-4EBB-83F7-42422E046886}" type="parTrans" cxnId="{0817E622-6CE0-456A-85CC-3995B057A9B3}">
      <dgm:prSet/>
      <dgm:spPr/>
      <dgm:t>
        <a:bodyPr/>
        <a:lstStyle/>
        <a:p>
          <a:endParaRPr lang="en-US"/>
        </a:p>
      </dgm:t>
    </dgm:pt>
    <dgm:pt modelId="{CC9838B6-C8CB-43BE-AF35-BB354E785FF6}" type="sibTrans" cxnId="{0817E622-6CE0-456A-85CC-3995B057A9B3}">
      <dgm:prSet/>
      <dgm:spPr/>
      <dgm:t>
        <a:bodyPr/>
        <a:lstStyle/>
        <a:p>
          <a:endParaRPr lang="en-US"/>
        </a:p>
      </dgm:t>
    </dgm:pt>
    <dgm:pt modelId="{A5465A77-0C8E-4C41-9889-1D22F45DF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Use Cases</a:t>
          </a:r>
          <a:r>
            <a:rPr lang="en-US"/>
            <a:t>: Predicting house prices, sales forecasting, risk assessment in finance.</a:t>
          </a:r>
        </a:p>
      </dgm:t>
    </dgm:pt>
    <dgm:pt modelId="{091D0D17-0D0A-4D3D-82C9-EFEF655E6BBD}" type="parTrans" cxnId="{8965CE1E-4EDF-4FE9-8EED-A18C990614A7}">
      <dgm:prSet/>
      <dgm:spPr/>
      <dgm:t>
        <a:bodyPr/>
        <a:lstStyle/>
        <a:p>
          <a:endParaRPr lang="en-US"/>
        </a:p>
      </dgm:t>
    </dgm:pt>
    <dgm:pt modelId="{9F01AFF1-E7BD-4D89-83E7-1F18F26B6DA5}" type="sibTrans" cxnId="{8965CE1E-4EDF-4FE9-8EED-A18C990614A7}">
      <dgm:prSet/>
      <dgm:spPr/>
      <dgm:t>
        <a:bodyPr/>
        <a:lstStyle/>
        <a:p>
          <a:endParaRPr lang="en-US"/>
        </a:p>
      </dgm:t>
    </dgm:pt>
    <dgm:pt modelId="{3FF6FA2F-E2D6-4420-828C-9CD3A80AF5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Logistic Regression</a:t>
          </a:r>
          <a:r>
            <a:rPr lang="en-US"/>
            <a:t>:</a:t>
          </a:r>
        </a:p>
      </dgm:t>
    </dgm:pt>
    <dgm:pt modelId="{29BC7FD8-9E1E-40D4-BF61-381AB3E1B770}" type="parTrans" cxnId="{08C335EE-BDAB-431B-BFED-4D1A6533CEC0}">
      <dgm:prSet/>
      <dgm:spPr/>
      <dgm:t>
        <a:bodyPr/>
        <a:lstStyle/>
        <a:p>
          <a:endParaRPr lang="en-US"/>
        </a:p>
      </dgm:t>
    </dgm:pt>
    <dgm:pt modelId="{AED87AAF-563B-4081-95FC-349D9F1CD5BC}" type="sibTrans" cxnId="{08C335EE-BDAB-431B-BFED-4D1A6533CEC0}">
      <dgm:prSet/>
      <dgm:spPr/>
      <dgm:t>
        <a:bodyPr/>
        <a:lstStyle/>
        <a:p>
          <a:endParaRPr lang="en-US"/>
        </a:p>
      </dgm:t>
    </dgm:pt>
    <dgm:pt modelId="{2F00F4DF-C142-41B0-934F-53FABA7373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Purpose</a:t>
          </a:r>
          <a:r>
            <a:rPr lang="en-US"/>
            <a:t>: Despite its name, it's used for binary classification problems.</a:t>
          </a:r>
        </a:p>
      </dgm:t>
    </dgm:pt>
    <dgm:pt modelId="{1C0146FD-9A27-4940-A814-B0214B768A0F}" type="parTrans" cxnId="{97EC0787-FE91-483F-B688-C454F7F4BD86}">
      <dgm:prSet/>
      <dgm:spPr/>
      <dgm:t>
        <a:bodyPr/>
        <a:lstStyle/>
        <a:p>
          <a:endParaRPr lang="en-US"/>
        </a:p>
      </dgm:t>
    </dgm:pt>
    <dgm:pt modelId="{A2F52320-7D5C-4924-9E3D-51265F81D3DF}" type="sibTrans" cxnId="{97EC0787-FE91-483F-B688-C454F7F4BD86}">
      <dgm:prSet/>
      <dgm:spPr/>
      <dgm:t>
        <a:bodyPr/>
        <a:lstStyle/>
        <a:p>
          <a:endParaRPr lang="en-US"/>
        </a:p>
      </dgm:t>
    </dgm:pt>
    <dgm:pt modelId="{CAD7E21A-8508-46DE-A56F-70B0C951FC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Description</a:t>
          </a:r>
          <a:r>
            <a:rPr lang="en-US"/>
            <a:t>: It estimates the probability that a given instance belongs to a particular category.</a:t>
          </a:r>
        </a:p>
      </dgm:t>
    </dgm:pt>
    <dgm:pt modelId="{1D2F9454-D0DF-495F-9D12-BC8641130FFF}" type="parTrans" cxnId="{96E91BE2-40C6-475B-9754-AC4C10688969}">
      <dgm:prSet/>
      <dgm:spPr/>
      <dgm:t>
        <a:bodyPr/>
        <a:lstStyle/>
        <a:p>
          <a:endParaRPr lang="en-US"/>
        </a:p>
      </dgm:t>
    </dgm:pt>
    <dgm:pt modelId="{59D40439-A4CE-4529-B59A-A9E3851BC9DE}" type="sibTrans" cxnId="{96E91BE2-40C6-475B-9754-AC4C10688969}">
      <dgm:prSet/>
      <dgm:spPr/>
      <dgm:t>
        <a:bodyPr/>
        <a:lstStyle/>
        <a:p>
          <a:endParaRPr lang="en-US"/>
        </a:p>
      </dgm:t>
    </dgm:pt>
    <dgm:pt modelId="{3AD1D0A6-0665-49B1-A55B-69ACA502BE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Use Cases</a:t>
          </a:r>
          <a:r>
            <a:rPr lang="en-US"/>
            <a:t>: Email spam detection, customer churn prediction, medical diagnosis.</a:t>
          </a:r>
        </a:p>
      </dgm:t>
    </dgm:pt>
    <dgm:pt modelId="{50266132-086C-4DF9-BE28-1C5FB85FF19A}" type="parTrans" cxnId="{A94B768D-D400-4D21-8082-3CDD8D59F085}">
      <dgm:prSet/>
      <dgm:spPr/>
      <dgm:t>
        <a:bodyPr/>
        <a:lstStyle/>
        <a:p>
          <a:endParaRPr lang="en-US"/>
        </a:p>
      </dgm:t>
    </dgm:pt>
    <dgm:pt modelId="{C761C2CD-E92B-480B-97C0-52D8F6D83CA8}" type="sibTrans" cxnId="{A94B768D-D400-4D21-8082-3CDD8D59F085}">
      <dgm:prSet/>
      <dgm:spPr/>
      <dgm:t>
        <a:bodyPr/>
        <a:lstStyle/>
        <a:p>
          <a:endParaRPr lang="en-US"/>
        </a:p>
      </dgm:t>
    </dgm:pt>
    <dgm:pt modelId="{3D55DE6D-D940-4CEF-BADC-66E3A32DC8B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Support Vector Machines (SVM)</a:t>
          </a:r>
          <a:r>
            <a:rPr lang="en-US"/>
            <a:t>:</a:t>
          </a:r>
        </a:p>
      </dgm:t>
    </dgm:pt>
    <dgm:pt modelId="{91B86C51-C0BB-448E-993B-B69E0F055B62}" type="parTrans" cxnId="{ED5FCD2C-DF6D-4824-A517-7A244674E3E5}">
      <dgm:prSet/>
      <dgm:spPr/>
      <dgm:t>
        <a:bodyPr/>
        <a:lstStyle/>
        <a:p>
          <a:endParaRPr lang="en-US"/>
        </a:p>
      </dgm:t>
    </dgm:pt>
    <dgm:pt modelId="{E9AF2B32-C236-4950-A50D-79969A55F93A}" type="sibTrans" cxnId="{ED5FCD2C-DF6D-4824-A517-7A244674E3E5}">
      <dgm:prSet/>
      <dgm:spPr/>
      <dgm:t>
        <a:bodyPr/>
        <a:lstStyle/>
        <a:p>
          <a:endParaRPr lang="en-US"/>
        </a:p>
      </dgm:t>
    </dgm:pt>
    <dgm:pt modelId="{0FDD125D-94A0-4B4E-B039-6198438718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Purpose</a:t>
          </a:r>
          <a:r>
            <a:rPr lang="en-US" dirty="0"/>
            <a:t>: Can be used for both regression and classification  but is more commonly used for the latter.</a:t>
          </a:r>
        </a:p>
      </dgm:t>
    </dgm:pt>
    <dgm:pt modelId="{9FEC9BF5-B8F1-4AA7-BCD2-D5E1A3554BCE}" type="parTrans" cxnId="{F6E6743F-BAC6-4C07-9CD3-BDE580559D53}">
      <dgm:prSet/>
      <dgm:spPr/>
      <dgm:t>
        <a:bodyPr/>
        <a:lstStyle/>
        <a:p>
          <a:endParaRPr lang="en-US"/>
        </a:p>
      </dgm:t>
    </dgm:pt>
    <dgm:pt modelId="{0B342C13-E8F2-4A64-915B-2109498335A7}" type="sibTrans" cxnId="{F6E6743F-BAC6-4C07-9CD3-BDE580559D53}">
      <dgm:prSet/>
      <dgm:spPr/>
      <dgm:t>
        <a:bodyPr/>
        <a:lstStyle/>
        <a:p>
          <a:endParaRPr lang="en-US"/>
        </a:p>
      </dgm:t>
    </dgm:pt>
    <dgm:pt modelId="{B485141C-582F-47DD-8E8D-7A9C59D797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Description</a:t>
          </a:r>
          <a:r>
            <a:rPr lang="en-US" dirty="0"/>
            <a:t>: It finds the optimal hyperplane or boundary that best separates data into classes.</a:t>
          </a:r>
        </a:p>
      </dgm:t>
    </dgm:pt>
    <dgm:pt modelId="{A80BFC00-0CCC-4621-9B5D-2A221984A5A1}" type="parTrans" cxnId="{D3375D53-030C-4C77-97EC-DF3E02AC78FF}">
      <dgm:prSet/>
      <dgm:spPr/>
      <dgm:t>
        <a:bodyPr/>
        <a:lstStyle/>
        <a:p>
          <a:endParaRPr lang="en-US"/>
        </a:p>
      </dgm:t>
    </dgm:pt>
    <dgm:pt modelId="{782F7680-CFDA-479F-811A-68F21A351B85}" type="sibTrans" cxnId="{D3375D53-030C-4C77-97EC-DF3E02AC78FF}">
      <dgm:prSet/>
      <dgm:spPr/>
      <dgm:t>
        <a:bodyPr/>
        <a:lstStyle/>
        <a:p>
          <a:endParaRPr lang="en-US"/>
        </a:p>
      </dgm:t>
    </dgm:pt>
    <dgm:pt modelId="{CEB4E9BE-D12C-4886-B38F-36DBD28E61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Use Cases</a:t>
          </a:r>
          <a:r>
            <a:rPr lang="en-US" dirty="0"/>
            <a:t>: Face detection, handwriting recognition, classifying images.</a:t>
          </a:r>
        </a:p>
      </dgm:t>
    </dgm:pt>
    <dgm:pt modelId="{8084F3BB-85F6-4D1F-9D2C-46317C293DA6}" type="parTrans" cxnId="{75CEC6F7-8E2B-451C-9A8E-4DB736FE54DD}">
      <dgm:prSet/>
      <dgm:spPr/>
      <dgm:t>
        <a:bodyPr/>
        <a:lstStyle/>
        <a:p>
          <a:endParaRPr lang="en-US"/>
        </a:p>
      </dgm:t>
    </dgm:pt>
    <dgm:pt modelId="{4B3B8A5D-9B64-46D5-BC02-A57CC9CFB8F5}" type="sibTrans" cxnId="{75CEC6F7-8E2B-451C-9A8E-4DB736FE54DD}">
      <dgm:prSet/>
      <dgm:spPr/>
      <dgm:t>
        <a:bodyPr/>
        <a:lstStyle/>
        <a:p>
          <a:endParaRPr lang="en-US"/>
        </a:p>
      </dgm:t>
    </dgm:pt>
    <dgm:pt modelId="{D618B828-7582-458B-BF61-33D041DC9118}" type="pres">
      <dgm:prSet presAssocID="{BE991D7E-76A6-4972-9F71-EC5DE4FD9808}" presName="root" presStyleCnt="0">
        <dgm:presLayoutVars>
          <dgm:dir/>
          <dgm:resizeHandles val="exact"/>
        </dgm:presLayoutVars>
      </dgm:prSet>
      <dgm:spPr/>
    </dgm:pt>
    <dgm:pt modelId="{9AEA8066-C970-4AE5-AA18-753648B59A5D}" type="pres">
      <dgm:prSet presAssocID="{90511712-B376-41CE-AE22-5140560515E5}" presName="compNode" presStyleCnt="0"/>
      <dgm:spPr/>
    </dgm:pt>
    <dgm:pt modelId="{87668FC4-9B50-429C-82D1-CF630F7DB87C}" type="pres">
      <dgm:prSet presAssocID="{90511712-B376-41CE-AE22-5140560515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4D4FCA6E-78F9-4339-8540-2C3570061995}" type="pres">
      <dgm:prSet presAssocID="{90511712-B376-41CE-AE22-5140560515E5}" presName="iconSpace" presStyleCnt="0"/>
      <dgm:spPr/>
    </dgm:pt>
    <dgm:pt modelId="{82D08607-0861-447F-80BE-FEFE7122A946}" type="pres">
      <dgm:prSet presAssocID="{90511712-B376-41CE-AE22-5140560515E5}" presName="parTx" presStyleLbl="revTx" presStyleIdx="0" presStyleCnt="6">
        <dgm:presLayoutVars>
          <dgm:chMax val="0"/>
          <dgm:chPref val="0"/>
        </dgm:presLayoutVars>
      </dgm:prSet>
      <dgm:spPr/>
    </dgm:pt>
    <dgm:pt modelId="{E20EE853-8EC1-49FF-A124-06D7105A7EB5}" type="pres">
      <dgm:prSet presAssocID="{90511712-B376-41CE-AE22-5140560515E5}" presName="txSpace" presStyleCnt="0"/>
      <dgm:spPr/>
    </dgm:pt>
    <dgm:pt modelId="{231E0D9E-96FD-4651-B365-8F3B1BA6FA99}" type="pres">
      <dgm:prSet presAssocID="{90511712-B376-41CE-AE22-5140560515E5}" presName="desTx" presStyleLbl="revTx" presStyleIdx="1" presStyleCnt="6">
        <dgm:presLayoutVars/>
      </dgm:prSet>
      <dgm:spPr/>
    </dgm:pt>
    <dgm:pt modelId="{13AA46DF-312B-4B30-BD7D-3B53205A3176}" type="pres">
      <dgm:prSet presAssocID="{62C71147-9065-454F-AE88-6B70CDCEAE96}" presName="sibTrans" presStyleCnt="0"/>
      <dgm:spPr/>
    </dgm:pt>
    <dgm:pt modelId="{6F70717D-9F21-49D7-B577-0FBFB600F918}" type="pres">
      <dgm:prSet presAssocID="{3FF6FA2F-E2D6-4420-828C-9CD3A80AF58C}" presName="compNode" presStyleCnt="0"/>
      <dgm:spPr/>
    </dgm:pt>
    <dgm:pt modelId="{9CE367BB-1EC6-412C-800D-8AF654057574}" type="pres">
      <dgm:prSet presAssocID="{3FF6FA2F-E2D6-4420-828C-9CD3A80AF5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454BFE6-E0DE-433A-8434-89ACB6DEE427}" type="pres">
      <dgm:prSet presAssocID="{3FF6FA2F-E2D6-4420-828C-9CD3A80AF58C}" presName="iconSpace" presStyleCnt="0"/>
      <dgm:spPr/>
    </dgm:pt>
    <dgm:pt modelId="{EDFEDAF4-3979-44AC-B25B-15A322EF0646}" type="pres">
      <dgm:prSet presAssocID="{3FF6FA2F-E2D6-4420-828C-9CD3A80AF58C}" presName="parTx" presStyleLbl="revTx" presStyleIdx="2" presStyleCnt="6">
        <dgm:presLayoutVars>
          <dgm:chMax val="0"/>
          <dgm:chPref val="0"/>
        </dgm:presLayoutVars>
      </dgm:prSet>
      <dgm:spPr/>
    </dgm:pt>
    <dgm:pt modelId="{25E79496-A297-448D-8D41-91344BD2A96A}" type="pres">
      <dgm:prSet presAssocID="{3FF6FA2F-E2D6-4420-828C-9CD3A80AF58C}" presName="txSpace" presStyleCnt="0"/>
      <dgm:spPr/>
    </dgm:pt>
    <dgm:pt modelId="{A1F4BB37-A863-4692-86D9-196CC5889D1A}" type="pres">
      <dgm:prSet presAssocID="{3FF6FA2F-E2D6-4420-828C-9CD3A80AF58C}" presName="desTx" presStyleLbl="revTx" presStyleIdx="3" presStyleCnt="6">
        <dgm:presLayoutVars/>
      </dgm:prSet>
      <dgm:spPr/>
    </dgm:pt>
    <dgm:pt modelId="{3C911C57-6D31-4AD3-BD5C-18B1B0D9692B}" type="pres">
      <dgm:prSet presAssocID="{AED87AAF-563B-4081-95FC-349D9F1CD5BC}" presName="sibTrans" presStyleCnt="0"/>
      <dgm:spPr/>
    </dgm:pt>
    <dgm:pt modelId="{13A45E7A-AB14-4CA1-B1EB-63573DB27EA1}" type="pres">
      <dgm:prSet presAssocID="{3D55DE6D-D940-4CEF-BADC-66E3A32DC8BC}" presName="compNode" presStyleCnt="0"/>
      <dgm:spPr/>
    </dgm:pt>
    <dgm:pt modelId="{39AD69A5-6892-4F7D-8929-C3A44997F506}" type="pres">
      <dgm:prSet presAssocID="{3D55DE6D-D940-4CEF-BADC-66E3A32DC8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D595D0C4-B051-4461-9BF4-DEC938D521A5}" type="pres">
      <dgm:prSet presAssocID="{3D55DE6D-D940-4CEF-BADC-66E3A32DC8BC}" presName="iconSpace" presStyleCnt="0"/>
      <dgm:spPr/>
    </dgm:pt>
    <dgm:pt modelId="{40BF0E6D-CDB1-46D9-B1FD-50E2D6325DB9}" type="pres">
      <dgm:prSet presAssocID="{3D55DE6D-D940-4CEF-BADC-66E3A32DC8BC}" presName="parTx" presStyleLbl="revTx" presStyleIdx="4" presStyleCnt="6">
        <dgm:presLayoutVars>
          <dgm:chMax val="0"/>
          <dgm:chPref val="0"/>
        </dgm:presLayoutVars>
      </dgm:prSet>
      <dgm:spPr/>
    </dgm:pt>
    <dgm:pt modelId="{931EA5B3-918B-4253-BFF0-5DB088007382}" type="pres">
      <dgm:prSet presAssocID="{3D55DE6D-D940-4CEF-BADC-66E3A32DC8BC}" presName="txSpace" presStyleCnt="0"/>
      <dgm:spPr/>
    </dgm:pt>
    <dgm:pt modelId="{3517B4B1-3C4D-443E-87D7-00BA36045A56}" type="pres">
      <dgm:prSet presAssocID="{3D55DE6D-D940-4CEF-BADC-66E3A32DC8BC}" presName="desTx" presStyleLbl="revTx" presStyleIdx="5" presStyleCnt="6" custLinFactNeighborX="-3921" custLinFactNeighborY="666">
        <dgm:presLayoutVars/>
      </dgm:prSet>
      <dgm:spPr/>
    </dgm:pt>
  </dgm:ptLst>
  <dgm:cxnLst>
    <dgm:cxn modelId="{3E66C601-475F-45B4-B4A8-194D633C72D3}" srcId="{BE991D7E-76A6-4972-9F71-EC5DE4FD9808}" destId="{90511712-B376-41CE-AE22-5140560515E5}" srcOrd="0" destOrd="0" parTransId="{07891D79-3610-477F-833C-1F56A46A9349}" sibTransId="{62C71147-9065-454F-AE88-6B70CDCEAE96}"/>
    <dgm:cxn modelId="{8965CE1E-4EDF-4FE9-8EED-A18C990614A7}" srcId="{90511712-B376-41CE-AE22-5140560515E5}" destId="{A5465A77-0C8E-4C41-9889-1D22F45DF282}" srcOrd="2" destOrd="0" parTransId="{091D0D17-0D0A-4D3D-82C9-EFEF655E6BBD}" sibTransId="{9F01AFF1-E7BD-4D89-83E7-1F18F26B6DA5}"/>
    <dgm:cxn modelId="{0817E622-6CE0-456A-85CC-3995B057A9B3}" srcId="{90511712-B376-41CE-AE22-5140560515E5}" destId="{0931A6B5-7ECE-4B33-89B4-B3EAC995C98F}" srcOrd="1" destOrd="0" parTransId="{F7CE7CBD-3933-4EBB-83F7-42422E046886}" sibTransId="{CC9838B6-C8CB-43BE-AF35-BB354E785FF6}"/>
    <dgm:cxn modelId="{F0A15524-C10C-4994-B7C5-42A387436BD6}" type="presOf" srcId="{BE991D7E-76A6-4972-9F71-EC5DE4FD9808}" destId="{D618B828-7582-458B-BF61-33D041DC9118}" srcOrd="0" destOrd="0" presId="urn:microsoft.com/office/officeart/2018/2/layout/IconLabelDescriptionList"/>
    <dgm:cxn modelId="{ED5FCD2C-DF6D-4824-A517-7A244674E3E5}" srcId="{BE991D7E-76A6-4972-9F71-EC5DE4FD9808}" destId="{3D55DE6D-D940-4CEF-BADC-66E3A32DC8BC}" srcOrd="2" destOrd="0" parTransId="{91B86C51-C0BB-448E-993B-B69E0F055B62}" sibTransId="{E9AF2B32-C236-4950-A50D-79969A55F93A}"/>
    <dgm:cxn modelId="{F6E6743F-BAC6-4C07-9CD3-BDE580559D53}" srcId="{3D55DE6D-D940-4CEF-BADC-66E3A32DC8BC}" destId="{0FDD125D-94A0-4B4E-B039-6198438718E2}" srcOrd="0" destOrd="0" parTransId="{9FEC9BF5-B8F1-4AA7-BCD2-D5E1A3554BCE}" sibTransId="{0B342C13-E8F2-4A64-915B-2109498335A7}"/>
    <dgm:cxn modelId="{D3375D53-030C-4C77-97EC-DF3E02AC78FF}" srcId="{3D55DE6D-D940-4CEF-BADC-66E3A32DC8BC}" destId="{B485141C-582F-47DD-8E8D-7A9C59D7973E}" srcOrd="1" destOrd="0" parTransId="{A80BFC00-0CCC-4621-9B5D-2A221984A5A1}" sibTransId="{782F7680-CFDA-479F-811A-68F21A351B85}"/>
    <dgm:cxn modelId="{30027F73-053E-49D4-AA9E-FF4F1E2B5E2E}" type="presOf" srcId="{E62478B6-3D25-4920-A81A-667B419A5D51}" destId="{231E0D9E-96FD-4651-B365-8F3B1BA6FA99}" srcOrd="0" destOrd="0" presId="urn:microsoft.com/office/officeart/2018/2/layout/IconLabelDescriptionList"/>
    <dgm:cxn modelId="{527B727F-ABD5-40A3-9E17-19F3A36673F2}" type="presOf" srcId="{2F00F4DF-C142-41B0-934F-53FABA737361}" destId="{A1F4BB37-A863-4692-86D9-196CC5889D1A}" srcOrd="0" destOrd="0" presId="urn:microsoft.com/office/officeart/2018/2/layout/IconLabelDescriptionList"/>
    <dgm:cxn modelId="{419A9B82-0295-4789-98E9-22363ABA5E9F}" type="presOf" srcId="{A5465A77-0C8E-4C41-9889-1D22F45DF282}" destId="{231E0D9E-96FD-4651-B365-8F3B1BA6FA99}" srcOrd="0" destOrd="2" presId="urn:microsoft.com/office/officeart/2018/2/layout/IconLabelDescriptionList"/>
    <dgm:cxn modelId="{97EC0787-FE91-483F-B688-C454F7F4BD86}" srcId="{3FF6FA2F-E2D6-4420-828C-9CD3A80AF58C}" destId="{2F00F4DF-C142-41B0-934F-53FABA737361}" srcOrd="0" destOrd="0" parTransId="{1C0146FD-9A27-4940-A814-B0214B768A0F}" sibTransId="{A2F52320-7D5C-4924-9E3D-51265F81D3DF}"/>
    <dgm:cxn modelId="{A94B768D-D400-4D21-8082-3CDD8D59F085}" srcId="{3FF6FA2F-E2D6-4420-828C-9CD3A80AF58C}" destId="{3AD1D0A6-0665-49B1-A55B-69ACA502BEE0}" srcOrd="2" destOrd="0" parTransId="{50266132-086C-4DF9-BE28-1C5FB85FF19A}" sibTransId="{C761C2CD-E92B-480B-97C0-52D8F6D83CA8}"/>
    <dgm:cxn modelId="{7E923791-59B0-4966-9AC6-5570F1BD14C2}" type="presOf" srcId="{3D55DE6D-D940-4CEF-BADC-66E3A32DC8BC}" destId="{40BF0E6D-CDB1-46D9-B1FD-50E2D6325DB9}" srcOrd="0" destOrd="0" presId="urn:microsoft.com/office/officeart/2018/2/layout/IconLabelDescriptionList"/>
    <dgm:cxn modelId="{0BC744AB-F50C-4A78-A91F-882B412DAC58}" type="presOf" srcId="{0FDD125D-94A0-4B4E-B039-6198438718E2}" destId="{3517B4B1-3C4D-443E-87D7-00BA36045A56}" srcOrd="0" destOrd="0" presId="urn:microsoft.com/office/officeart/2018/2/layout/IconLabelDescriptionList"/>
    <dgm:cxn modelId="{935828AF-1429-4F74-B4C3-AB0D843A5FED}" type="presOf" srcId="{3AD1D0A6-0665-49B1-A55B-69ACA502BEE0}" destId="{A1F4BB37-A863-4692-86D9-196CC5889D1A}" srcOrd="0" destOrd="2" presId="urn:microsoft.com/office/officeart/2018/2/layout/IconLabelDescriptionList"/>
    <dgm:cxn modelId="{A36C9CDF-EB28-4920-B354-35AA763CC160}" srcId="{90511712-B376-41CE-AE22-5140560515E5}" destId="{E62478B6-3D25-4920-A81A-667B419A5D51}" srcOrd="0" destOrd="0" parTransId="{2FCCEEFD-5916-4065-BED8-E31AE88A76D7}" sibTransId="{7BCF06DC-AA09-43F4-92B7-98441E031330}"/>
    <dgm:cxn modelId="{96E91BE2-40C6-475B-9754-AC4C10688969}" srcId="{3FF6FA2F-E2D6-4420-828C-9CD3A80AF58C}" destId="{CAD7E21A-8508-46DE-A56F-70B0C951FC72}" srcOrd="1" destOrd="0" parTransId="{1D2F9454-D0DF-495F-9D12-BC8641130FFF}" sibTransId="{59D40439-A4CE-4529-B59A-A9E3851BC9DE}"/>
    <dgm:cxn modelId="{08C335EE-BDAB-431B-BFED-4D1A6533CEC0}" srcId="{BE991D7E-76A6-4972-9F71-EC5DE4FD9808}" destId="{3FF6FA2F-E2D6-4420-828C-9CD3A80AF58C}" srcOrd="1" destOrd="0" parTransId="{29BC7FD8-9E1E-40D4-BF61-381AB3E1B770}" sibTransId="{AED87AAF-563B-4081-95FC-349D9F1CD5BC}"/>
    <dgm:cxn modelId="{B5EB0AF0-207B-4AEC-BB30-1484E22DA761}" type="presOf" srcId="{90511712-B376-41CE-AE22-5140560515E5}" destId="{82D08607-0861-447F-80BE-FEFE7122A946}" srcOrd="0" destOrd="0" presId="urn:microsoft.com/office/officeart/2018/2/layout/IconLabelDescriptionList"/>
    <dgm:cxn modelId="{5F316DF0-FF90-43BA-9E36-ED6E38AEABB2}" type="presOf" srcId="{CEB4E9BE-D12C-4886-B38F-36DBD28E6199}" destId="{3517B4B1-3C4D-443E-87D7-00BA36045A56}" srcOrd="0" destOrd="2" presId="urn:microsoft.com/office/officeart/2018/2/layout/IconLabelDescriptionList"/>
    <dgm:cxn modelId="{7927F9F1-E1C3-4C58-A07A-4BD8C6B40C90}" type="presOf" srcId="{3FF6FA2F-E2D6-4420-828C-9CD3A80AF58C}" destId="{EDFEDAF4-3979-44AC-B25B-15A322EF0646}" srcOrd="0" destOrd="0" presId="urn:microsoft.com/office/officeart/2018/2/layout/IconLabelDescriptionList"/>
    <dgm:cxn modelId="{75CEC6F7-8E2B-451C-9A8E-4DB736FE54DD}" srcId="{3D55DE6D-D940-4CEF-BADC-66E3A32DC8BC}" destId="{CEB4E9BE-D12C-4886-B38F-36DBD28E6199}" srcOrd="2" destOrd="0" parTransId="{8084F3BB-85F6-4D1F-9D2C-46317C293DA6}" sibTransId="{4B3B8A5D-9B64-46D5-BC02-A57CC9CFB8F5}"/>
    <dgm:cxn modelId="{5DC092FB-3A5D-4E3D-A666-71CF88B0D2F1}" type="presOf" srcId="{CAD7E21A-8508-46DE-A56F-70B0C951FC72}" destId="{A1F4BB37-A863-4692-86D9-196CC5889D1A}" srcOrd="0" destOrd="1" presId="urn:microsoft.com/office/officeart/2018/2/layout/IconLabelDescriptionList"/>
    <dgm:cxn modelId="{3F79F4FC-E751-4F42-88C8-11C855B1AC46}" type="presOf" srcId="{B485141C-582F-47DD-8E8D-7A9C59D7973E}" destId="{3517B4B1-3C4D-443E-87D7-00BA36045A56}" srcOrd="0" destOrd="1" presId="urn:microsoft.com/office/officeart/2018/2/layout/IconLabelDescriptionList"/>
    <dgm:cxn modelId="{21C515FF-7536-4F35-9314-501EF94589D6}" type="presOf" srcId="{0931A6B5-7ECE-4B33-89B4-B3EAC995C98F}" destId="{231E0D9E-96FD-4651-B365-8F3B1BA6FA99}" srcOrd="0" destOrd="1" presId="urn:microsoft.com/office/officeart/2018/2/layout/IconLabelDescriptionList"/>
    <dgm:cxn modelId="{20650A60-C5BD-41D9-BBA5-F6DC7C36CF60}" type="presParOf" srcId="{D618B828-7582-458B-BF61-33D041DC9118}" destId="{9AEA8066-C970-4AE5-AA18-753648B59A5D}" srcOrd="0" destOrd="0" presId="urn:microsoft.com/office/officeart/2018/2/layout/IconLabelDescriptionList"/>
    <dgm:cxn modelId="{1322A15B-3372-444D-ADD4-9EBB21C2008F}" type="presParOf" srcId="{9AEA8066-C970-4AE5-AA18-753648B59A5D}" destId="{87668FC4-9B50-429C-82D1-CF630F7DB87C}" srcOrd="0" destOrd="0" presId="urn:microsoft.com/office/officeart/2018/2/layout/IconLabelDescriptionList"/>
    <dgm:cxn modelId="{7AF09905-4FC1-4D6E-9D1D-B6B85D6886F0}" type="presParOf" srcId="{9AEA8066-C970-4AE5-AA18-753648B59A5D}" destId="{4D4FCA6E-78F9-4339-8540-2C3570061995}" srcOrd="1" destOrd="0" presId="urn:microsoft.com/office/officeart/2018/2/layout/IconLabelDescriptionList"/>
    <dgm:cxn modelId="{9545F2AF-A811-4908-8F41-EDACCCBE524A}" type="presParOf" srcId="{9AEA8066-C970-4AE5-AA18-753648B59A5D}" destId="{82D08607-0861-447F-80BE-FEFE7122A946}" srcOrd="2" destOrd="0" presId="urn:microsoft.com/office/officeart/2018/2/layout/IconLabelDescriptionList"/>
    <dgm:cxn modelId="{D698835D-769D-4D29-932A-9556FCBD065D}" type="presParOf" srcId="{9AEA8066-C970-4AE5-AA18-753648B59A5D}" destId="{E20EE853-8EC1-49FF-A124-06D7105A7EB5}" srcOrd="3" destOrd="0" presId="urn:microsoft.com/office/officeart/2018/2/layout/IconLabelDescriptionList"/>
    <dgm:cxn modelId="{2F3DECE9-30B2-4CA2-ABB4-32281CE73500}" type="presParOf" srcId="{9AEA8066-C970-4AE5-AA18-753648B59A5D}" destId="{231E0D9E-96FD-4651-B365-8F3B1BA6FA99}" srcOrd="4" destOrd="0" presId="urn:microsoft.com/office/officeart/2018/2/layout/IconLabelDescriptionList"/>
    <dgm:cxn modelId="{543EF61E-F81B-4BD5-B5AD-C9FED09024A2}" type="presParOf" srcId="{D618B828-7582-458B-BF61-33D041DC9118}" destId="{13AA46DF-312B-4B30-BD7D-3B53205A3176}" srcOrd="1" destOrd="0" presId="urn:microsoft.com/office/officeart/2018/2/layout/IconLabelDescriptionList"/>
    <dgm:cxn modelId="{B3C71B4B-A76C-4C80-B512-5BBD575F9116}" type="presParOf" srcId="{D618B828-7582-458B-BF61-33D041DC9118}" destId="{6F70717D-9F21-49D7-B577-0FBFB600F918}" srcOrd="2" destOrd="0" presId="urn:microsoft.com/office/officeart/2018/2/layout/IconLabelDescriptionList"/>
    <dgm:cxn modelId="{81B6F248-1F41-43D6-AD08-A7F7B32673A6}" type="presParOf" srcId="{6F70717D-9F21-49D7-B577-0FBFB600F918}" destId="{9CE367BB-1EC6-412C-800D-8AF654057574}" srcOrd="0" destOrd="0" presId="urn:microsoft.com/office/officeart/2018/2/layout/IconLabelDescriptionList"/>
    <dgm:cxn modelId="{596501AD-0A41-4D3D-A2F4-3CCD7E06D7F2}" type="presParOf" srcId="{6F70717D-9F21-49D7-B577-0FBFB600F918}" destId="{D454BFE6-E0DE-433A-8434-89ACB6DEE427}" srcOrd="1" destOrd="0" presId="urn:microsoft.com/office/officeart/2018/2/layout/IconLabelDescriptionList"/>
    <dgm:cxn modelId="{9369563C-0F13-4509-8085-0001452E97D8}" type="presParOf" srcId="{6F70717D-9F21-49D7-B577-0FBFB600F918}" destId="{EDFEDAF4-3979-44AC-B25B-15A322EF0646}" srcOrd="2" destOrd="0" presId="urn:microsoft.com/office/officeart/2018/2/layout/IconLabelDescriptionList"/>
    <dgm:cxn modelId="{E0A34A60-0EED-4F8D-88C8-D81473391172}" type="presParOf" srcId="{6F70717D-9F21-49D7-B577-0FBFB600F918}" destId="{25E79496-A297-448D-8D41-91344BD2A96A}" srcOrd="3" destOrd="0" presId="urn:microsoft.com/office/officeart/2018/2/layout/IconLabelDescriptionList"/>
    <dgm:cxn modelId="{D6348099-CF9C-49D1-91F2-0BB97AF9CA4D}" type="presParOf" srcId="{6F70717D-9F21-49D7-B577-0FBFB600F918}" destId="{A1F4BB37-A863-4692-86D9-196CC5889D1A}" srcOrd="4" destOrd="0" presId="urn:microsoft.com/office/officeart/2018/2/layout/IconLabelDescriptionList"/>
    <dgm:cxn modelId="{E8A2C6FB-F295-4983-9730-5851E8D6034A}" type="presParOf" srcId="{D618B828-7582-458B-BF61-33D041DC9118}" destId="{3C911C57-6D31-4AD3-BD5C-18B1B0D9692B}" srcOrd="3" destOrd="0" presId="urn:microsoft.com/office/officeart/2018/2/layout/IconLabelDescriptionList"/>
    <dgm:cxn modelId="{D227F1FA-22D3-49C3-BC97-7D63DFE2EB77}" type="presParOf" srcId="{D618B828-7582-458B-BF61-33D041DC9118}" destId="{13A45E7A-AB14-4CA1-B1EB-63573DB27EA1}" srcOrd="4" destOrd="0" presId="urn:microsoft.com/office/officeart/2018/2/layout/IconLabelDescriptionList"/>
    <dgm:cxn modelId="{F34356BB-CFE8-43C3-AE48-1995247CD103}" type="presParOf" srcId="{13A45E7A-AB14-4CA1-B1EB-63573DB27EA1}" destId="{39AD69A5-6892-4F7D-8929-C3A44997F506}" srcOrd="0" destOrd="0" presId="urn:microsoft.com/office/officeart/2018/2/layout/IconLabelDescriptionList"/>
    <dgm:cxn modelId="{EB947B15-BFDC-4827-92A8-2BD2054BEFDE}" type="presParOf" srcId="{13A45E7A-AB14-4CA1-B1EB-63573DB27EA1}" destId="{D595D0C4-B051-4461-9BF4-DEC938D521A5}" srcOrd="1" destOrd="0" presId="urn:microsoft.com/office/officeart/2018/2/layout/IconLabelDescriptionList"/>
    <dgm:cxn modelId="{A3B3722A-5AF3-4BC8-80FE-91EA697E5BF3}" type="presParOf" srcId="{13A45E7A-AB14-4CA1-B1EB-63573DB27EA1}" destId="{40BF0E6D-CDB1-46D9-B1FD-50E2D6325DB9}" srcOrd="2" destOrd="0" presId="urn:microsoft.com/office/officeart/2018/2/layout/IconLabelDescriptionList"/>
    <dgm:cxn modelId="{E5D7C182-EAED-4C7E-96A1-79BD8886397F}" type="presParOf" srcId="{13A45E7A-AB14-4CA1-B1EB-63573DB27EA1}" destId="{931EA5B3-918B-4253-BFF0-5DB088007382}" srcOrd="3" destOrd="0" presId="urn:microsoft.com/office/officeart/2018/2/layout/IconLabelDescriptionList"/>
    <dgm:cxn modelId="{72E5217A-DA04-47D9-AB5F-1DD5C75892F5}" type="presParOf" srcId="{13A45E7A-AB14-4CA1-B1EB-63573DB27EA1}" destId="{3517B4B1-3C4D-443E-87D7-00BA36045A5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B52A2B-FC82-4E2C-91A9-E8B85A85C940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563A8E85-B03E-4DE3-BD39-B41B72031716}">
      <dgm:prSet/>
      <dgm:spPr/>
      <dgm:t>
        <a:bodyPr/>
        <a:lstStyle/>
        <a:p>
          <a:r>
            <a:rPr lang="en-US" b="1"/>
            <a:t>Decision Trees and Random Forests</a:t>
          </a:r>
          <a:r>
            <a:rPr lang="en-US"/>
            <a:t>:</a:t>
          </a:r>
        </a:p>
      </dgm:t>
    </dgm:pt>
    <dgm:pt modelId="{CF0A6E1E-6D5D-48B6-8A4E-0D6A1A016192}" type="parTrans" cxnId="{17182831-E0E0-404B-B27F-484F51281DBB}">
      <dgm:prSet/>
      <dgm:spPr/>
      <dgm:t>
        <a:bodyPr/>
        <a:lstStyle/>
        <a:p>
          <a:endParaRPr lang="en-US"/>
        </a:p>
      </dgm:t>
    </dgm:pt>
    <dgm:pt modelId="{312D3399-1B67-4855-9262-C14B9A0D9043}" type="sibTrans" cxnId="{17182831-E0E0-404B-B27F-484F51281DBB}">
      <dgm:prSet/>
      <dgm:spPr/>
      <dgm:t>
        <a:bodyPr/>
        <a:lstStyle/>
        <a:p>
          <a:endParaRPr lang="en-US"/>
        </a:p>
      </dgm:t>
    </dgm:pt>
    <dgm:pt modelId="{E0777096-FB82-4398-A624-0A37F585B811}">
      <dgm:prSet/>
      <dgm:spPr/>
      <dgm:t>
        <a:bodyPr/>
        <a:lstStyle/>
        <a:p>
          <a:r>
            <a:rPr lang="en-US" b="1"/>
            <a:t>Decision Trees</a:t>
          </a:r>
          <a:r>
            <a:rPr lang="en-US"/>
            <a:t>:</a:t>
          </a:r>
        </a:p>
      </dgm:t>
    </dgm:pt>
    <dgm:pt modelId="{A0EBDB03-88F7-488D-AAAC-3A1A17C903C5}" type="parTrans" cxnId="{F47EB11F-90D7-431D-A5F0-0B5E00697899}">
      <dgm:prSet/>
      <dgm:spPr/>
      <dgm:t>
        <a:bodyPr/>
        <a:lstStyle/>
        <a:p>
          <a:endParaRPr lang="en-US"/>
        </a:p>
      </dgm:t>
    </dgm:pt>
    <dgm:pt modelId="{F338C694-F68C-45F7-ADB9-196C4B030AA9}" type="sibTrans" cxnId="{F47EB11F-90D7-431D-A5F0-0B5E00697899}">
      <dgm:prSet/>
      <dgm:spPr/>
      <dgm:t>
        <a:bodyPr/>
        <a:lstStyle/>
        <a:p>
          <a:endParaRPr lang="en-US"/>
        </a:p>
      </dgm:t>
    </dgm:pt>
    <dgm:pt modelId="{E7C896AC-A048-4B7A-B446-8DF538AA2CF9}">
      <dgm:prSet/>
      <dgm:spPr/>
      <dgm:t>
        <a:bodyPr/>
        <a:lstStyle/>
        <a:p>
          <a:r>
            <a:rPr lang="en-US" b="1"/>
            <a:t>Description</a:t>
          </a:r>
          <a:r>
            <a:rPr lang="en-US"/>
            <a:t>: A flowchart-like tree structure where each internal node represents a feature. </a:t>
          </a:r>
        </a:p>
      </dgm:t>
    </dgm:pt>
    <dgm:pt modelId="{3BAF3424-797E-4CA4-BDA5-55008DA68980}" type="parTrans" cxnId="{C7B94F94-48B9-4A48-AF87-4CD348107660}">
      <dgm:prSet/>
      <dgm:spPr/>
      <dgm:t>
        <a:bodyPr/>
        <a:lstStyle/>
        <a:p>
          <a:endParaRPr lang="en-US"/>
        </a:p>
      </dgm:t>
    </dgm:pt>
    <dgm:pt modelId="{4E24B3FF-B17F-4E2B-82C3-1F1C85E493DC}" type="sibTrans" cxnId="{C7B94F94-48B9-4A48-AF87-4CD348107660}">
      <dgm:prSet/>
      <dgm:spPr/>
      <dgm:t>
        <a:bodyPr/>
        <a:lstStyle/>
        <a:p>
          <a:endParaRPr lang="en-US"/>
        </a:p>
      </dgm:t>
    </dgm:pt>
    <dgm:pt modelId="{09E5A35F-F915-453E-AE45-75B2FFABCAAF}">
      <dgm:prSet/>
      <dgm:spPr/>
      <dgm:t>
        <a:bodyPr/>
        <a:lstStyle/>
        <a:p>
          <a:r>
            <a:rPr lang="en-US" b="1"/>
            <a:t>Use Cases</a:t>
          </a:r>
          <a:r>
            <a:rPr lang="en-US"/>
            <a:t>: Credit risk analysis, medical diagnosis.</a:t>
          </a:r>
        </a:p>
      </dgm:t>
    </dgm:pt>
    <dgm:pt modelId="{4B210F84-54B7-4FBD-BFF7-C71211598B03}" type="parTrans" cxnId="{82C5FBD2-9586-47B7-ACD4-329FB9E329BD}">
      <dgm:prSet/>
      <dgm:spPr/>
      <dgm:t>
        <a:bodyPr/>
        <a:lstStyle/>
        <a:p>
          <a:endParaRPr lang="en-US"/>
        </a:p>
      </dgm:t>
    </dgm:pt>
    <dgm:pt modelId="{DCC809CF-948F-4783-A79E-753D78E5494B}" type="sibTrans" cxnId="{82C5FBD2-9586-47B7-ACD4-329FB9E329BD}">
      <dgm:prSet/>
      <dgm:spPr/>
      <dgm:t>
        <a:bodyPr/>
        <a:lstStyle/>
        <a:p>
          <a:endParaRPr lang="en-US"/>
        </a:p>
      </dgm:t>
    </dgm:pt>
    <dgm:pt modelId="{4F1A28C8-5C3B-4AC9-BA49-CA73397340BB}">
      <dgm:prSet/>
      <dgm:spPr/>
      <dgm:t>
        <a:bodyPr/>
        <a:lstStyle/>
        <a:p>
          <a:r>
            <a:rPr lang="en-US" b="1" dirty="0"/>
            <a:t>Random Forests</a:t>
          </a:r>
          <a:r>
            <a:rPr lang="en-US" dirty="0"/>
            <a:t>:</a:t>
          </a:r>
        </a:p>
      </dgm:t>
    </dgm:pt>
    <dgm:pt modelId="{4B2AFD41-4FFB-4E1A-B3D7-84C565305CA6}" type="parTrans" cxnId="{70A6CD14-CC3C-4152-B797-00BF61964500}">
      <dgm:prSet/>
      <dgm:spPr/>
      <dgm:t>
        <a:bodyPr/>
        <a:lstStyle/>
        <a:p>
          <a:endParaRPr lang="en-US"/>
        </a:p>
      </dgm:t>
    </dgm:pt>
    <dgm:pt modelId="{ADF6B23F-A731-4BBF-BBE9-6D014409231C}" type="sibTrans" cxnId="{70A6CD14-CC3C-4152-B797-00BF61964500}">
      <dgm:prSet/>
      <dgm:spPr/>
      <dgm:t>
        <a:bodyPr/>
        <a:lstStyle/>
        <a:p>
          <a:endParaRPr lang="en-US"/>
        </a:p>
      </dgm:t>
    </dgm:pt>
    <dgm:pt modelId="{3C4DB227-1A0E-4D5F-A354-AAE02332AAE0}">
      <dgm:prSet/>
      <dgm:spPr/>
      <dgm:t>
        <a:bodyPr/>
        <a:lstStyle/>
        <a:p>
          <a:r>
            <a:rPr lang="en-US" b="1"/>
            <a:t>Description</a:t>
          </a:r>
          <a:r>
            <a:rPr lang="en-US"/>
            <a:t>: An ensemble of decision trees, typically trained with the "bagging" method. </a:t>
          </a:r>
        </a:p>
      </dgm:t>
    </dgm:pt>
    <dgm:pt modelId="{1EB81013-0206-413B-9D98-BA9EB5B48DA7}" type="parTrans" cxnId="{786A5D28-CEFC-4C4C-AD51-43DEB2B30C7B}">
      <dgm:prSet/>
      <dgm:spPr/>
      <dgm:t>
        <a:bodyPr/>
        <a:lstStyle/>
        <a:p>
          <a:endParaRPr lang="en-US"/>
        </a:p>
      </dgm:t>
    </dgm:pt>
    <dgm:pt modelId="{1034A213-4A77-442A-97FB-02939FA02979}" type="sibTrans" cxnId="{786A5D28-CEFC-4C4C-AD51-43DEB2B30C7B}">
      <dgm:prSet/>
      <dgm:spPr/>
      <dgm:t>
        <a:bodyPr/>
        <a:lstStyle/>
        <a:p>
          <a:endParaRPr lang="en-US"/>
        </a:p>
      </dgm:t>
    </dgm:pt>
    <dgm:pt modelId="{6BE7B511-8900-4F46-AC19-B84021C81E46}">
      <dgm:prSet/>
      <dgm:spPr/>
      <dgm:t>
        <a:bodyPr/>
        <a:lstStyle/>
        <a:p>
          <a:r>
            <a:rPr lang="en-US" b="1"/>
            <a:t>Use Cases</a:t>
          </a:r>
          <a:r>
            <a:rPr lang="en-US"/>
            <a:t>: Banking, e-commerce</a:t>
          </a:r>
        </a:p>
      </dgm:t>
    </dgm:pt>
    <dgm:pt modelId="{7EAA0AB8-7BC1-4826-A627-A84B17032F06}" type="parTrans" cxnId="{C5352F42-347B-4C52-8554-2B487E7727DF}">
      <dgm:prSet/>
      <dgm:spPr/>
      <dgm:t>
        <a:bodyPr/>
        <a:lstStyle/>
        <a:p>
          <a:endParaRPr lang="en-US"/>
        </a:p>
      </dgm:t>
    </dgm:pt>
    <dgm:pt modelId="{DBBE9FF0-0965-4ACB-B9E5-5CCA32F99879}" type="sibTrans" cxnId="{C5352F42-347B-4C52-8554-2B487E7727DF}">
      <dgm:prSet/>
      <dgm:spPr/>
      <dgm:t>
        <a:bodyPr/>
        <a:lstStyle/>
        <a:p>
          <a:endParaRPr lang="en-US"/>
        </a:p>
      </dgm:t>
    </dgm:pt>
    <dgm:pt modelId="{01B438CE-3F95-4163-8357-E69D9A4D3B10}">
      <dgm:prSet/>
      <dgm:spPr/>
      <dgm:t>
        <a:bodyPr/>
        <a:lstStyle/>
        <a:p>
          <a:r>
            <a:rPr lang="en-US" b="1"/>
            <a:t>k-Nearest Neighbors (k-NN)</a:t>
          </a:r>
          <a:r>
            <a:rPr lang="en-US"/>
            <a:t>:</a:t>
          </a:r>
        </a:p>
      </dgm:t>
    </dgm:pt>
    <dgm:pt modelId="{295D24E9-912F-40F1-9AEF-E40E91C4749A}" type="parTrans" cxnId="{1BB757AD-7BE7-416A-96C6-E058D84F0D10}">
      <dgm:prSet/>
      <dgm:spPr/>
      <dgm:t>
        <a:bodyPr/>
        <a:lstStyle/>
        <a:p>
          <a:endParaRPr lang="en-US"/>
        </a:p>
      </dgm:t>
    </dgm:pt>
    <dgm:pt modelId="{AF6847A6-BF02-4C16-BD27-9C421BCD4E08}" type="sibTrans" cxnId="{1BB757AD-7BE7-416A-96C6-E058D84F0D10}">
      <dgm:prSet/>
      <dgm:spPr/>
      <dgm:t>
        <a:bodyPr/>
        <a:lstStyle/>
        <a:p>
          <a:endParaRPr lang="en-US"/>
        </a:p>
      </dgm:t>
    </dgm:pt>
    <dgm:pt modelId="{C1C7B23F-3306-4FD0-9361-8814F069E4BC}">
      <dgm:prSet/>
      <dgm:spPr/>
      <dgm:t>
        <a:bodyPr/>
        <a:lstStyle/>
        <a:p>
          <a:r>
            <a:rPr lang="en-US" b="1" dirty="0"/>
            <a:t>Purpose</a:t>
          </a:r>
          <a:r>
            <a:rPr lang="en-US" dirty="0"/>
            <a:t>: Mainly used for classification but can be employed in regression as well.</a:t>
          </a:r>
        </a:p>
      </dgm:t>
    </dgm:pt>
    <dgm:pt modelId="{8DA4CA7E-AB85-4A91-88EA-C64BF66BC058}" type="parTrans" cxnId="{557D299F-7444-476F-9467-FB8CA9D858DA}">
      <dgm:prSet/>
      <dgm:spPr/>
      <dgm:t>
        <a:bodyPr/>
        <a:lstStyle/>
        <a:p>
          <a:endParaRPr lang="en-US"/>
        </a:p>
      </dgm:t>
    </dgm:pt>
    <dgm:pt modelId="{A26A83C7-4AC3-4F07-AA68-6616A7A1AFCB}" type="sibTrans" cxnId="{557D299F-7444-476F-9467-FB8CA9D858DA}">
      <dgm:prSet/>
      <dgm:spPr/>
      <dgm:t>
        <a:bodyPr/>
        <a:lstStyle/>
        <a:p>
          <a:endParaRPr lang="en-US"/>
        </a:p>
      </dgm:t>
    </dgm:pt>
    <dgm:pt modelId="{F5425883-1825-4D56-9852-E4280464BAC1}">
      <dgm:prSet/>
      <dgm:spPr/>
      <dgm:t>
        <a:bodyPr/>
        <a:lstStyle/>
        <a:p>
          <a:r>
            <a:rPr lang="en-US" b="1" dirty="0"/>
            <a:t>Description</a:t>
          </a:r>
          <a:r>
            <a:rPr lang="en-US" dirty="0"/>
            <a:t>: Classifies a data point based on how its neighbors are classified. </a:t>
          </a:r>
        </a:p>
      </dgm:t>
    </dgm:pt>
    <dgm:pt modelId="{81B790A1-7154-43E4-B543-0F83486DC43B}" type="parTrans" cxnId="{F6DA81A8-9AC7-4D64-BAAC-BA439C40FA18}">
      <dgm:prSet/>
      <dgm:spPr/>
      <dgm:t>
        <a:bodyPr/>
        <a:lstStyle/>
        <a:p>
          <a:endParaRPr lang="en-US"/>
        </a:p>
      </dgm:t>
    </dgm:pt>
    <dgm:pt modelId="{A8E8A59B-F26C-4C01-9AED-EF99C3B7576E}" type="sibTrans" cxnId="{F6DA81A8-9AC7-4D64-BAAC-BA439C40FA18}">
      <dgm:prSet/>
      <dgm:spPr/>
      <dgm:t>
        <a:bodyPr/>
        <a:lstStyle/>
        <a:p>
          <a:endParaRPr lang="en-US"/>
        </a:p>
      </dgm:t>
    </dgm:pt>
    <dgm:pt modelId="{E85E2340-122D-4558-83B6-29472F09405E}">
      <dgm:prSet/>
      <dgm:spPr/>
      <dgm:t>
        <a:bodyPr/>
        <a:lstStyle/>
        <a:p>
          <a:r>
            <a:rPr lang="en-US" b="1"/>
            <a:t>Use Cases</a:t>
          </a:r>
          <a:r>
            <a:rPr lang="en-US"/>
            <a:t>: Recommender systems, image recognition.</a:t>
          </a:r>
        </a:p>
      </dgm:t>
    </dgm:pt>
    <dgm:pt modelId="{DA0CE70E-7F1B-44A8-A6EF-F1A47D4A080C}" type="parTrans" cxnId="{AF08B31A-4981-48DE-95E2-BAF9A149683E}">
      <dgm:prSet/>
      <dgm:spPr/>
      <dgm:t>
        <a:bodyPr/>
        <a:lstStyle/>
        <a:p>
          <a:endParaRPr lang="en-US"/>
        </a:p>
      </dgm:t>
    </dgm:pt>
    <dgm:pt modelId="{4D1AF6CF-110E-402D-9F14-1E94383E9D38}" type="sibTrans" cxnId="{AF08B31A-4981-48DE-95E2-BAF9A149683E}">
      <dgm:prSet/>
      <dgm:spPr/>
      <dgm:t>
        <a:bodyPr/>
        <a:lstStyle/>
        <a:p>
          <a:endParaRPr lang="en-US"/>
        </a:p>
      </dgm:t>
    </dgm:pt>
    <dgm:pt modelId="{47C43C96-F7F0-4DD9-B364-3AB983CE1E8B}">
      <dgm:prSet/>
      <dgm:spPr/>
      <dgm:t>
        <a:bodyPr/>
        <a:lstStyle/>
        <a:p>
          <a:r>
            <a:rPr lang="en-US" b="1"/>
            <a:t>Gradient Boosting Machines (e.g., XGBoost, LightGBM)</a:t>
          </a:r>
          <a:r>
            <a:rPr lang="en-US"/>
            <a:t>:</a:t>
          </a:r>
        </a:p>
      </dgm:t>
    </dgm:pt>
    <dgm:pt modelId="{39D90BEA-6F78-4C91-93D7-07065E9B0A7A}" type="parTrans" cxnId="{663837F5-BB46-4F18-A2AC-7445DBEA375D}">
      <dgm:prSet/>
      <dgm:spPr/>
      <dgm:t>
        <a:bodyPr/>
        <a:lstStyle/>
        <a:p>
          <a:endParaRPr lang="en-US"/>
        </a:p>
      </dgm:t>
    </dgm:pt>
    <dgm:pt modelId="{55310802-2335-41CA-AE81-2C0C45072396}" type="sibTrans" cxnId="{663837F5-BB46-4F18-A2AC-7445DBEA375D}">
      <dgm:prSet/>
      <dgm:spPr/>
      <dgm:t>
        <a:bodyPr/>
        <a:lstStyle/>
        <a:p>
          <a:endParaRPr lang="en-US"/>
        </a:p>
      </dgm:t>
    </dgm:pt>
    <dgm:pt modelId="{C2400409-DAAB-48F1-B28F-4A5B029D9347}">
      <dgm:prSet/>
      <dgm:spPr/>
      <dgm:t>
        <a:bodyPr/>
        <a:lstStyle/>
        <a:p>
          <a:r>
            <a:rPr lang="en-US" b="1"/>
            <a:t>Purpose</a:t>
          </a:r>
          <a:r>
            <a:rPr lang="en-US"/>
            <a:t>: Used for both regression and classification.</a:t>
          </a:r>
        </a:p>
      </dgm:t>
    </dgm:pt>
    <dgm:pt modelId="{D8349E32-5254-45BB-BAD5-C375B2A8A6DB}" type="parTrans" cxnId="{53FA01BF-ACD7-4D22-9C88-1D90CD4A5697}">
      <dgm:prSet/>
      <dgm:spPr/>
      <dgm:t>
        <a:bodyPr/>
        <a:lstStyle/>
        <a:p>
          <a:endParaRPr lang="en-US"/>
        </a:p>
      </dgm:t>
    </dgm:pt>
    <dgm:pt modelId="{72863666-9784-46D6-B4DD-F45F04E1DDFA}" type="sibTrans" cxnId="{53FA01BF-ACD7-4D22-9C88-1D90CD4A5697}">
      <dgm:prSet/>
      <dgm:spPr/>
      <dgm:t>
        <a:bodyPr/>
        <a:lstStyle/>
        <a:p>
          <a:endParaRPr lang="en-US"/>
        </a:p>
      </dgm:t>
    </dgm:pt>
    <dgm:pt modelId="{BFF28C22-6AD5-48F0-8CB0-338630D577C5}">
      <dgm:prSet/>
      <dgm:spPr/>
      <dgm:t>
        <a:bodyPr/>
        <a:lstStyle/>
        <a:p>
          <a:r>
            <a:rPr lang="en-US" b="1" dirty="0"/>
            <a:t>Description</a:t>
          </a:r>
          <a:r>
            <a:rPr lang="en-US" dirty="0"/>
            <a:t>: Builds an additive model in a forward stage-wise fashion</a:t>
          </a:r>
        </a:p>
      </dgm:t>
    </dgm:pt>
    <dgm:pt modelId="{D3FC8A21-7F62-4074-B888-ECAFBC81E6B9}" type="parTrans" cxnId="{3A6755DA-5DB3-4A77-A5AE-87F29CA8BA67}">
      <dgm:prSet/>
      <dgm:spPr/>
      <dgm:t>
        <a:bodyPr/>
        <a:lstStyle/>
        <a:p>
          <a:endParaRPr lang="en-US"/>
        </a:p>
      </dgm:t>
    </dgm:pt>
    <dgm:pt modelId="{BFE1F7EB-63C2-4BB4-98EB-24255F37D966}" type="sibTrans" cxnId="{3A6755DA-5DB3-4A77-A5AE-87F29CA8BA67}">
      <dgm:prSet/>
      <dgm:spPr/>
      <dgm:t>
        <a:bodyPr/>
        <a:lstStyle/>
        <a:p>
          <a:endParaRPr lang="en-US"/>
        </a:p>
      </dgm:t>
    </dgm:pt>
    <dgm:pt modelId="{DDDA01BC-9CF7-46E2-9D79-669304C644BC}">
      <dgm:prSet/>
      <dgm:spPr/>
      <dgm:t>
        <a:bodyPr/>
        <a:lstStyle/>
        <a:p>
          <a:r>
            <a:rPr lang="en-US" b="1" dirty="0"/>
            <a:t>Use Cases</a:t>
          </a:r>
          <a:r>
            <a:rPr lang="en-US" dirty="0"/>
            <a:t>: Anomaly detection, ranking problems, predictive modeling in diverse domains.</a:t>
          </a:r>
        </a:p>
      </dgm:t>
    </dgm:pt>
    <dgm:pt modelId="{E35EC90F-D5FA-47D9-8042-AAA45B7AF4CD}" type="parTrans" cxnId="{5C1E71CA-EA94-4B86-96C2-782109DB87F3}">
      <dgm:prSet/>
      <dgm:spPr/>
      <dgm:t>
        <a:bodyPr/>
        <a:lstStyle/>
        <a:p>
          <a:endParaRPr lang="en-US"/>
        </a:p>
      </dgm:t>
    </dgm:pt>
    <dgm:pt modelId="{C00804AF-E011-4006-852E-D148BE946951}" type="sibTrans" cxnId="{5C1E71CA-EA94-4B86-96C2-782109DB87F3}">
      <dgm:prSet/>
      <dgm:spPr/>
      <dgm:t>
        <a:bodyPr/>
        <a:lstStyle/>
        <a:p>
          <a:endParaRPr lang="en-US"/>
        </a:p>
      </dgm:t>
    </dgm:pt>
    <dgm:pt modelId="{244041D0-9ECB-4269-8829-77AEDA7C96F5}" type="pres">
      <dgm:prSet presAssocID="{B9B52A2B-FC82-4E2C-91A9-E8B85A85C940}" presName="linear" presStyleCnt="0">
        <dgm:presLayoutVars>
          <dgm:dir/>
          <dgm:animLvl val="lvl"/>
          <dgm:resizeHandles val="exact"/>
        </dgm:presLayoutVars>
      </dgm:prSet>
      <dgm:spPr/>
    </dgm:pt>
    <dgm:pt modelId="{541DB291-3009-43F8-BB04-2CEFA120BE1A}" type="pres">
      <dgm:prSet presAssocID="{563A8E85-B03E-4DE3-BD39-B41B72031716}" presName="parentLin" presStyleCnt="0"/>
      <dgm:spPr/>
    </dgm:pt>
    <dgm:pt modelId="{24AE3729-B2C8-4D31-B25D-8FA7ECBC2C0E}" type="pres">
      <dgm:prSet presAssocID="{563A8E85-B03E-4DE3-BD39-B41B72031716}" presName="parentLeftMargin" presStyleLbl="node1" presStyleIdx="0" presStyleCnt="3"/>
      <dgm:spPr/>
    </dgm:pt>
    <dgm:pt modelId="{B1421400-CE3B-4B1B-8126-66D1380C8BF9}" type="pres">
      <dgm:prSet presAssocID="{563A8E85-B03E-4DE3-BD39-B41B720317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609397-225C-4FC6-9B21-6B3C85E5FF4E}" type="pres">
      <dgm:prSet presAssocID="{563A8E85-B03E-4DE3-BD39-B41B72031716}" presName="negativeSpace" presStyleCnt="0"/>
      <dgm:spPr/>
    </dgm:pt>
    <dgm:pt modelId="{A1CFDB85-FE46-48D6-8586-C51AF45AFA01}" type="pres">
      <dgm:prSet presAssocID="{563A8E85-B03E-4DE3-BD39-B41B72031716}" presName="childText" presStyleLbl="conFgAcc1" presStyleIdx="0" presStyleCnt="3">
        <dgm:presLayoutVars>
          <dgm:bulletEnabled val="1"/>
        </dgm:presLayoutVars>
      </dgm:prSet>
      <dgm:spPr/>
    </dgm:pt>
    <dgm:pt modelId="{C9A37046-6934-4041-891D-2D70F9A33180}" type="pres">
      <dgm:prSet presAssocID="{312D3399-1B67-4855-9262-C14B9A0D9043}" presName="spaceBetweenRectangles" presStyleCnt="0"/>
      <dgm:spPr/>
    </dgm:pt>
    <dgm:pt modelId="{5A17FCDC-7176-405D-B038-FE27C450EACE}" type="pres">
      <dgm:prSet presAssocID="{01B438CE-3F95-4163-8357-E69D9A4D3B10}" presName="parentLin" presStyleCnt="0"/>
      <dgm:spPr/>
    </dgm:pt>
    <dgm:pt modelId="{8214D494-0352-491C-911C-80CA58C5409C}" type="pres">
      <dgm:prSet presAssocID="{01B438CE-3F95-4163-8357-E69D9A4D3B10}" presName="parentLeftMargin" presStyleLbl="node1" presStyleIdx="0" presStyleCnt="3"/>
      <dgm:spPr/>
    </dgm:pt>
    <dgm:pt modelId="{FA86A784-1A70-44B6-93D3-34D6EE066BDA}" type="pres">
      <dgm:prSet presAssocID="{01B438CE-3F95-4163-8357-E69D9A4D3B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B799BB5-2895-478D-BD66-DA54D3F7F914}" type="pres">
      <dgm:prSet presAssocID="{01B438CE-3F95-4163-8357-E69D9A4D3B10}" presName="negativeSpace" presStyleCnt="0"/>
      <dgm:spPr/>
    </dgm:pt>
    <dgm:pt modelId="{A3706EFA-23AE-4546-8F91-D55008E8F9F9}" type="pres">
      <dgm:prSet presAssocID="{01B438CE-3F95-4163-8357-E69D9A4D3B10}" presName="childText" presStyleLbl="conFgAcc1" presStyleIdx="1" presStyleCnt="3">
        <dgm:presLayoutVars>
          <dgm:bulletEnabled val="1"/>
        </dgm:presLayoutVars>
      </dgm:prSet>
      <dgm:spPr/>
    </dgm:pt>
    <dgm:pt modelId="{8E49F259-1968-4CC9-97C7-D4156B76ED3C}" type="pres">
      <dgm:prSet presAssocID="{AF6847A6-BF02-4C16-BD27-9C421BCD4E08}" presName="spaceBetweenRectangles" presStyleCnt="0"/>
      <dgm:spPr/>
    </dgm:pt>
    <dgm:pt modelId="{12FCA343-ADDA-49BC-9D2C-6C9BCA901DC0}" type="pres">
      <dgm:prSet presAssocID="{47C43C96-F7F0-4DD9-B364-3AB983CE1E8B}" presName="parentLin" presStyleCnt="0"/>
      <dgm:spPr/>
    </dgm:pt>
    <dgm:pt modelId="{8225BF60-E4AA-4B41-AA75-20E3122F0B6E}" type="pres">
      <dgm:prSet presAssocID="{47C43C96-F7F0-4DD9-B364-3AB983CE1E8B}" presName="parentLeftMargin" presStyleLbl="node1" presStyleIdx="1" presStyleCnt="3"/>
      <dgm:spPr/>
    </dgm:pt>
    <dgm:pt modelId="{1EB97BBE-5C75-4C19-B0D9-133FBB36996F}" type="pres">
      <dgm:prSet presAssocID="{47C43C96-F7F0-4DD9-B364-3AB983CE1E8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BA6D5AB-874E-406A-8603-FAC3BF0E5827}" type="pres">
      <dgm:prSet presAssocID="{47C43C96-F7F0-4DD9-B364-3AB983CE1E8B}" presName="negativeSpace" presStyleCnt="0"/>
      <dgm:spPr/>
    </dgm:pt>
    <dgm:pt modelId="{D01E9A53-51E4-4D82-BA9C-C03F52A83FBA}" type="pres">
      <dgm:prSet presAssocID="{47C43C96-F7F0-4DD9-B364-3AB983CE1E8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0D1FE0C-7820-4EA1-A767-353CBA8F338D}" type="presOf" srcId="{4F1A28C8-5C3B-4AC9-BA49-CA73397340BB}" destId="{A1CFDB85-FE46-48D6-8586-C51AF45AFA01}" srcOrd="0" destOrd="3" presId="urn:microsoft.com/office/officeart/2005/8/layout/list1"/>
    <dgm:cxn modelId="{70A6CD14-CC3C-4152-B797-00BF61964500}" srcId="{563A8E85-B03E-4DE3-BD39-B41B72031716}" destId="{4F1A28C8-5C3B-4AC9-BA49-CA73397340BB}" srcOrd="1" destOrd="0" parTransId="{4B2AFD41-4FFB-4E1A-B3D7-84C565305CA6}" sibTransId="{ADF6B23F-A731-4BBF-BBE9-6D014409231C}"/>
    <dgm:cxn modelId="{AF08B31A-4981-48DE-95E2-BAF9A149683E}" srcId="{01B438CE-3F95-4163-8357-E69D9A4D3B10}" destId="{E85E2340-122D-4558-83B6-29472F09405E}" srcOrd="2" destOrd="0" parTransId="{DA0CE70E-7F1B-44A8-A6EF-F1A47D4A080C}" sibTransId="{4D1AF6CF-110E-402D-9F14-1E94383E9D38}"/>
    <dgm:cxn modelId="{F47EB11F-90D7-431D-A5F0-0B5E00697899}" srcId="{563A8E85-B03E-4DE3-BD39-B41B72031716}" destId="{E0777096-FB82-4398-A624-0A37F585B811}" srcOrd="0" destOrd="0" parTransId="{A0EBDB03-88F7-488D-AAAC-3A1A17C903C5}" sibTransId="{F338C694-F68C-45F7-ADB9-196C4B030AA9}"/>
    <dgm:cxn modelId="{786A5D28-CEFC-4C4C-AD51-43DEB2B30C7B}" srcId="{4F1A28C8-5C3B-4AC9-BA49-CA73397340BB}" destId="{3C4DB227-1A0E-4D5F-A354-AAE02332AAE0}" srcOrd="0" destOrd="0" parTransId="{1EB81013-0206-413B-9D98-BA9EB5B48DA7}" sibTransId="{1034A213-4A77-442A-97FB-02939FA02979}"/>
    <dgm:cxn modelId="{17182831-E0E0-404B-B27F-484F51281DBB}" srcId="{B9B52A2B-FC82-4E2C-91A9-E8B85A85C940}" destId="{563A8E85-B03E-4DE3-BD39-B41B72031716}" srcOrd="0" destOrd="0" parTransId="{CF0A6E1E-6D5D-48B6-8A4E-0D6A1A016192}" sibTransId="{312D3399-1B67-4855-9262-C14B9A0D9043}"/>
    <dgm:cxn modelId="{C5352F42-347B-4C52-8554-2B487E7727DF}" srcId="{4F1A28C8-5C3B-4AC9-BA49-CA73397340BB}" destId="{6BE7B511-8900-4F46-AC19-B84021C81E46}" srcOrd="1" destOrd="0" parTransId="{7EAA0AB8-7BC1-4826-A627-A84B17032F06}" sibTransId="{DBBE9FF0-0965-4ACB-B9E5-5CCA32F99879}"/>
    <dgm:cxn modelId="{8A3A7046-9487-443B-A70C-921785F39776}" type="presOf" srcId="{01B438CE-3F95-4163-8357-E69D9A4D3B10}" destId="{FA86A784-1A70-44B6-93D3-34D6EE066BDA}" srcOrd="1" destOrd="0" presId="urn:microsoft.com/office/officeart/2005/8/layout/list1"/>
    <dgm:cxn modelId="{FA89344E-D3DF-46E8-AD71-7550509ACEDF}" type="presOf" srcId="{E7C896AC-A048-4B7A-B446-8DF538AA2CF9}" destId="{A1CFDB85-FE46-48D6-8586-C51AF45AFA01}" srcOrd="0" destOrd="1" presId="urn:microsoft.com/office/officeart/2005/8/layout/list1"/>
    <dgm:cxn modelId="{EF721B50-BEE4-4FD7-930E-B311EFF46F74}" type="presOf" srcId="{F5425883-1825-4D56-9852-E4280464BAC1}" destId="{A3706EFA-23AE-4546-8F91-D55008E8F9F9}" srcOrd="0" destOrd="1" presId="urn:microsoft.com/office/officeart/2005/8/layout/list1"/>
    <dgm:cxn modelId="{496C6C50-BF7B-4D76-9603-689BFD76EB99}" type="presOf" srcId="{6BE7B511-8900-4F46-AC19-B84021C81E46}" destId="{A1CFDB85-FE46-48D6-8586-C51AF45AFA01}" srcOrd="0" destOrd="5" presId="urn:microsoft.com/office/officeart/2005/8/layout/list1"/>
    <dgm:cxn modelId="{E36FD15B-94E8-4E84-B9A3-654B44FFE270}" type="presOf" srcId="{E0777096-FB82-4398-A624-0A37F585B811}" destId="{A1CFDB85-FE46-48D6-8586-C51AF45AFA01}" srcOrd="0" destOrd="0" presId="urn:microsoft.com/office/officeart/2005/8/layout/list1"/>
    <dgm:cxn modelId="{00B40360-DC83-4B17-992D-CE11637A1135}" type="presOf" srcId="{E85E2340-122D-4558-83B6-29472F09405E}" destId="{A3706EFA-23AE-4546-8F91-D55008E8F9F9}" srcOrd="0" destOrd="2" presId="urn:microsoft.com/office/officeart/2005/8/layout/list1"/>
    <dgm:cxn modelId="{F192B162-4808-46C0-843E-A2A1E419CA19}" type="presOf" srcId="{563A8E85-B03E-4DE3-BD39-B41B72031716}" destId="{B1421400-CE3B-4B1B-8126-66D1380C8BF9}" srcOrd="1" destOrd="0" presId="urn:microsoft.com/office/officeart/2005/8/layout/list1"/>
    <dgm:cxn modelId="{F1012071-ED9C-469D-8715-A77469180E82}" type="presOf" srcId="{01B438CE-3F95-4163-8357-E69D9A4D3B10}" destId="{8214D494-0352-491C-911C-80CA58C5409C}" srcOrd="0" destOrd="0" presId="urn:microsoft.com/office/officeart/2005/8/layout/list1"/>
    <dgm:cxn modelId="{22C21B80-4F5A-4518-B8E1-BE4E712F38DE}" type="presOf" srcId="{C2400409-DAAB-48F1-B28F-4A5B029D9347}" destId="{D01E9A53-51E4-4D82-BA9C-C03F52A83FBA}" srcOrd="0" destOrd="0" presId="urn:microsoft.com/office/officeart/2005/8/layout/list1"/>
    <dgm:cxn modelId="{4A319289-11BE-4C13-B90A-FB9C532EDEB0}" type="presOf" srcId="{09E5A35F-F915-453E-AE45-75B2FFABCAAF}" destId="{A1CFDB85-FE46-48D6-8586-C51AF45AFA01}" srcOrd="0" destOrd="2" presId="urn:microsoft.com/office/officeart/2005/8/layout/list1"/>
    <dgm:cxn modelId="{C7B94F94-48B9-4A48-AF87-4CD348107660}" srcId="{E0777096-FB82-4398-A624-0A37F585B811}" destId="{E7C896AC-A048-4B7A-B446-8DF538AA2CF9}" srcOrd="0" destOrd="0" parTransId="{3BAF3424-797E-4CA4-BDA5-55008DA68980}" sibTransId="{4E24B3FF-B17F-4E2B-82C3-1F1C85E493DC}"/>
    <dgm:cxn modelId="{557D299F-7444-476F-9467-FB8CA9D858DA}" srcId="{01B438CE-3F95-4163-8357-E69D9A4D3B10}" destId="{C1C7B23F-3306-4FD0-9361-8814F069E4BC}" srcOrd="0" destOrd="0" parTransId="{8DA4CA7E-AB85-4A91-88EA-C64BF66BC058}" sibTransId="{A26A83C7-4AC3-4F07-AA68-6616A7A1AFCB}"/>
    <dgm:cxn modelId="{F6DA81A8-9AC7-4D64-BAAC-BA439C40FA18}" srcId="{01B438CE-3F95-4163-8357-E69D9A4D3B10}" destId="{F5425883-1825-4D56-9852-E4280464BAC1}" srcOrd="1" destOrd="0" parTransId="{81B790A1-7154-43E4-B543-0F83486DC43B}" sibTransId="{A8E8A59B-F26C-4C01-9AED-EF99C3B7576E}"/>
    <dgm:cxn modelId="{1BB757AD-7BE7-416A-96C6-E058D84F0D10}" srcId="{B9B52A2B-FC82-4E2C-91A9-E8B85A85C940}" destId="{01B438CE-3F95-4163-8357-E69D9A4D3B10}" srcOrd="1" destOrd="0" parTransId="{295D24E9-912F-40F1-9AEF-E40E91C4749A}" sibTransId="{AF6847A6-BF02-4C16-BD27-9C421BCD4E08}"/>
    <dgm:cxn modelId="{FF9398B8-AD2D-4820-8A54-FA7184A6F121}" type="presOf" srcId="{47C43C96-F7F0-4DD9-B364-3AB983CE1E8B}" destId="{8225BF60-E4AA-4B41-AA75-20E3122F0B6E}" srcOrd="0" destOrd="0" presId="urn:microsoft.com/office/officeart/2005/8/layout/list1"/>
    <dgm:cxn modelId="{53FA01BF-ACD7-4D22-9C88-1D90CD4A5697}" srcId="{47C43C96-F7F0-4DD9-B364-3AB983CE1E8B}" destId="{C2400409-DAAB-48F1-B28F-4A5B029D9347}" srcOrd="0" destOrd="0" parTransId="{D8349E32-5254-45BB-BAD5-C375B2A8A6DB}" sibTransId="{72863666-9784-46D6-B4DD-F45F04E1DDFA}"/>
    <dgm:cxn modelId="{33CBDCC2-4AE4-4991-96B2-9BC39794EB8C}" type="presOf" srcId="{DDDA01BC-9CF7-46E2-9D79-669304C644BC}" destId="{D01E9A53-51E4-4D82-BA9C-C03F52A83FBA}" srcOrd="0" destOrd="2" presId="urn:microsoft.com/office/officeart/2005/8/layout/list1"/>
    <dgm:cxn modelId="{AD6852C7-3658-40C4-80B5-0D6EE3F19FB7}" type="presOf" srcId="{563A8E85-B03E-4DE3-BD39-B41B72031716}" destId="{24AE3729-B2C8-4D31-B25D-8FA7ECBC2C0E}" srcOrd="0" destOrd="0" presId="urn:microsoft.com/office/officeart/2005/8/layout/list1"/>
    <dgm:cxn modelId="{5C1E71CA-EA94-4B86-96C2-782109DB87F3}" srcId="{47C43C96-F7F0-4DD9-B364-3AB983CE1E8B}" destId="{DDDA01BC-9CF7-46E2-9D79-669304C644BC}" srcOrd="2" destOrd="0" parTransId="{E35EC90F-D5FA-47D9-8042-AAA45B7AF4CD}" sibTransId="{C00804AF-E011-4006-852E-D148BE946951}"/>
    <dgm:cxn modelId="{0AECE8D0-D23F-4369-AE50-4419B34117E0}" type="presOf" srcId="{B9B52A2B-FC82-4E2C-91A9-E8B85A85C940}" destId="{244041D0-9ECB-4269-8829-77AEDA7C96F5}" srcOrd="0" destOrd="0" presId="urn:microsoft.com/office/officeart/2005/8/layout/list1"/>
    <dgm:cxn modelId="{82C5FBD2-9586-47B7-ACD4-329FB9E329BD}" srcId="{E0777096-FB82-4398-A624-0A37F585B811}" destId="{09E5A35F-F915-453E-AE45-75B2FFABCAAF}" srcOrd="1" destOrd="0" parTransId="{4B210F84-54B7-4FBD-BFF7-C71211598B03}" sibTransId="{DCC809CF-948F-4783-A79E-753D78E5494B}"/>
    <dgm:cxn modelId="{3A6755DA-5DB3-4A77-A5AE-87F29CA8BA67}" srcId="{47C43C96-F7F0-4DD9-B364-3AB983CE1E8B}" destId="{BFF28C22-6AD5-48F0-8CB0-338630D577C5}" srcOrd="1" destOrd="0" parTransId="{D3FC8A21-7F62-4074-B888-ECAFBC81E6B9}" sibTransId="{BFE1F7EB-63C2-4BB4-98EB-24255F37D966}"/>
    <dgm:cxn modelId="{C472A5E1-1815-42C0-AAFB-A0BCF3BA5680}" type="presOf" srcId="{3C4DB227-1A0E-4D5F-A354-AAE02332AAE0}" destId="{A1CFDB85-FE46-48D6-8586-C51AF45AFA01}" srcOrd="0" destOrd="4" presId="urn:microsoft.com/office/officeart/2005/8/layout/list1"/>
    <dgm:cxn modelId="{53C7CAE4-ABC6-4600-BA8A-66BD6C68D666}" type="presOf" srcId="{C1C7B23F-3306-4FD0-9361-8814F069E4BC}" destId="{A3706EFA-23AE-4546-8F91-D55008E8F9F9}" srcOrd="0" destOrd="0" presId="urn:microsoft.com/office/officeart/2005/8/layout/list1"/>
    <dgm:cxn modelId="{663837F5-BB46-4F18-A2AC-7445DBEA375D}" srcId="{B9B52A2B-FC82-4E2C-91A9-E8B85A85C940}" destId="{47C43C96-F7F0-4DD9-B364-3AB983CE1E8B}" srcOrd="2" destOrd="0" parTransId="{39D90BEA-6F78-4C91-93D7-07065E9B0A7A}" sibTransId="{55310802-2335-41CA-AE81-2C0C45072396}"/>
    <dgm:cxn modelId="{4F66B6F8-8F05-4E8F-A672-66B809B2752A}" type="presOf" srcId="{47C43C96-F7F0-4DD9-B364-3AB983CE1E8B}" destId="{1EB97BBE-5C75-4C19-B0D9-133FBB36996F}" srcOrd="1" destOrd="0" presId="urn:microsoft.com/office/officeart/2005/8/layout/list1"/>
    <dgm:cxn modelId="{7F45A8FC-96B9-42FA-99B8-47385C91CB3B}" type="presOf" srcId="{BFF28C22-6AD5-48F0-8CB0-338630D577C5}" destId="{D01E9A53-51E4-4D82-BA9C-C03F52A83FBA}" srcOrd="0" destOrd="1" presId="urn:microsoft.com/office/officeart/2005/8/layout/list1"/>
    <dgm:cxn modelId="{DAF9C65D-C848-41B6-81CC-ED0214722228}" type="presParOf" srcId="{244041D0-9ECB-4269-8829-77AEDA7C96F5}" destId="{541DB291-3009-43F8-BB04-2CEFA120BE1A}" srcOrd="0" destOrd="0" presId="urn:microsoft.com/office/officeart/2005/8/layout/list1"/>
    <dgm:cxn modelId="{7C3DFC8F-B74A-4EAF-BC87-8B78820C8181}" type="presParOf" srcId="{541DB291-3009-43F8-BB04-2CEFA120BE1A}" destId="{24AE3729-B2C8-4D31-B25D-8FA7ECBC2C0E}" srcOrd="0" destOrd="0" presId="urn:microsoft.com/office/officeart/2005/8/layout/list1"/>
    <dgm:cxn modelId="{875D7CF6-5E65-4937-B301-EA42ED31451C}" type="presParOf" srcId="{541DB291-3009-43F8-BB04-2CEFA120BE1A}" destId="{B1421400-CE3B-4B1B-8126-66D1380C8BF9}" srcOrd="1" destOrd="0" presId="urn:microsoft.com/office/officeart/2005/8/layout/list1"/>
    <dgm:cxn modelId="{FDE974A1-1C83-4B45-BD4A-8C61207006A5}" type="presParOf" srcId="{244041D0-9ECB-4269-8829-77AEDA7C96F5}" destId="{F1609397-225C-4FC6-9B21-6B3C85E5FF4E}" srcOrd="1" destOrd="0" presId="urn:microsoft.com/office/officeart/2005/8/layout/list1"/>
    <dgm:cxn modelId="{EB42062A-85F2-4E88-8906-1F8BFB75F59B}" type="presParOf" srcId="{244041D0-9ECB-4269-8829-77AEDA7C96F5}" destId="{A1CFDB85-FE46-48D6-8586-C51AF45AFA01}" srcOrd="2" destOrd="0" presId="urn:microsoft.com/office/officeart/2005/8/layout/list1"/>
    <dgm:cxn modelId="{7CDEDF2E-8C86-411E-8EA3-D4D067525AD8}" type="presParOf" srcId="{244041D0-9ECB-4269-8829-77AEDA7C96F5}" destId="{C9A37046-6934-4041-891D-2D70F9A33180}" srcOrd="3" destOrd="0" presId="urn:microsoft.com/office/officeart/2005/8/layout/list1"/>
    <dgm:cxn modelId="{D8AEBF24-7C1B-465F-A27C-F69E7F1810CB}" type="presParOf" srcId="{244041D0-9ECB-4269-8829-77AEDA7C96F5}" destId="{5A17FCDC-7176-405D-B038-FE27C450EACE}" srcOrd="4" destOrd="0" presId="urn:microsoft.com/office/officeart/2005/8/layout/list1"/>
    <dgm:cxn modelId="{91C6A919-1FD8-4E65-B3F5-B32321E31688}" type="presParOf" srcId="{5A17FCDC-7176-405D-B038-FE27C450EACE}" destId="{8214D494-0352-491C-911C-80CA58C5409C}" srcOrd="0" destOrd="0" presId="urn:microsoft.com/office/officeart/2005/8/layout/list1"/>
    <dgm:cxn modelId="{62530D92-F6F8-4E0C-BDFF-03EFF460147B}" type="presParOf" srcId="{5A17FCDC-7176-405D-B038-FE27C450EACE}" destId="{FA86A784-1A70-44B6-93D3-34D6EE066BDA}" srcOrd="1" destOrd="0" presId="urn:microsoft.com/office/officeart/2005/8/layout/list1"/>
    <dgm:cxn modelId="{04A9BDD2-67D8-422D-820D-3BD42D3FDC9E}" type="presParOf" srcId="{244041D0-9ECB-4269-8829-77AEDA7C96F5}" destId="{CB799BB5-2895-478D-BD66-DA54D3F7F914}" srcOrd="5" destOrd="0" presId="urn:microsoft.com/office/officeart/2005/8/layout/list1"/>
    <dgm:cxn modelId="{5107FB65-028E-4529-8E08-949D504915A4}" type="presParOf" srcId="{244041D0-9ECB-4269-8829-77AEDA7C96F5}" destId="{A3706EFA-23AE-4546-8F91-D55008E8F9F9}" srcOrd="6" destOrd="0" presId="urn:microsoft.com/office/officeart/2005/8/layout/list1"/>
    <dgm:cxn modelId="{1925E3BD-EF89-4854-AA93-721DC8625BD1}" type="presParOf" srcId="{244041D0-9ECB-4269-8829-77AEDA7C96F5}" destId="{8E49F259-1968-4CC9-97C7-D4156B76ED3C}" srcOrd="7" destOrd="0" presId="urn:microsoft.com/office/officeart/2005/8/layout/list1"/>
    <dgm:cxn modelId="{AC65F1F9-3681-415B-89F4-4C9D2AFB65D6}" type="presParOf" srcId="{244041D0-9ECB-4269-8829-77AEDA7C96F5}" destId="{12FCA343-ADDA-49BC-9D2C-6C9BCA901DC0}" srcOrd="8" destOrd="0" presId="urn:microsoft.com/office/officeart/2005/8/layout/list1"/>
    <dgm:cxn modelId="{34F695BF-13D5-4B07-B27F-02F2564F7EF0}" type="presParOf" srcId="{12FCA343-ADDA-49BC-9D2C-6C9BCA901DC0}" destId="{8225BF60-E4AA-4B41-AA75-20E3122F0B6E}" srcOrd="0" destOrd="0" presId="urn:microsoft.com/office/officeart/2005/8/layout/list1"/>
    <dgm:cxn modelId="{88E59B39-35F2-402C-A6B1-1AE319990CE3}" type="presParOf" srcId="{12FCA343-ADDA-49BC-9D2C-6C9BCA901DC0}" destId="{1EB97BBE-5C75-4C19-B0D9-133FBB36996F}" srcOrd="1" destOrd="0" presId="urn:microsoft.com/office/officeart/2005/8/layout/list1"/>
    <dgm:cxn modelId="{5BEAC0D3-2C72-45BF-A286-64503D70E1F0}" type="presParOf" srcId="{244041D0-9ECB-4269-8829-77AEDA7C96F5}" destId="{0BA6D5AB-874E-406A-8603-FAC3BF0E5827}" srcOrd="9" destOrd="0" presId="urn:microsoft.com/office/officeart/2005/8/layout/list1"/>
    <dgm:cxn modelId="{DA6C897D-C703-42BA-9921-9B970A08B741}" type="presParOf" srcId="{244041D0-9ECB-4269-8829-77AEDA7C96F5}" destId="{D01E9A53-51E4-4D82-BA9C-C03F52A83F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2252F4-EB90-4203-AF44-0832A0122FF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D7CF752-66C7-474C-B7CB-967BF56A5E8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Clustering</a:t>
          </a:r>
          <a:endParaRPr lang="en-US" dirty="0"/>
        </a:p>
      </dgm:t>
    </dgm:pt>
    <dgm:pt modelId="{EB44F8A1-A5EB-44E1-A45C-DCA745AF5E5D}" type="parTrans" cxnId="{1FE46C11-FBF8-4764-AF29-356BBEC0364D}">
      <dgm:prSet/>
      <dgm:spPr/>
      <dgm:t>
        <a:bodyPr/>
        <a:lstStyle/>
        <a:p>
          <a:endParaRPr lang="en-US"/>
        </a:p>
      </dgm:t>
    </dgm:pt>
    <dgm:pt modelId="{5096F4CC-2373-461A-9B6F-142884DB05A5}" type="sibTrans" cxnId="{1FE46C11-FBF8-4764-AF29-356BBEC0364D}">
      <dgm:prSet/>
      <dgm:spPr/>
      <dgm:t>
        <a:bodyPr/>
        <a:lstStyle/>
        <a:p>
          <a:endParaRPr lang="en-US"/>
        </a:p>
      </dgm:t>
    </dgm:pt>
    <dgm:pt modelId="{7731CB8B-3044-42BD-ACCE-598E99D21B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Grouping data points that are similar to each other. </a:t>
          </a:r>
        </a:p>
        <a:p>
          <a:pPr>
            <a:lnSpc>
              <a:spcPct val="100000"/>
            </a:lnSpc>
          </a:pPr>
          <a:r>
            <a:rPr lang="en-US"/>
            <a:t>Analogy: </a:t>
          </a:r>
          <a:r>
            <a:rPr lang="en-US" b="1"/>
            <a:t>Messy Closet </a:t>
          </a:r>
          <a:endParaRPr lang="en-US" b="1" dirty="0"/>
        </a:p>
      </dgm:t>
    </dgm:pt>
    <dgm:pt modelId="{F423E3C3-C1B4-4678-AF79-4EAC0688602F}" type="parTrans" cxnId="{245D0D34-B4E3-4950-91E4-7E648E444448}">
      <dgm:prSet/>
      <dgm:spPr/>
      <dgm:t>
        <a:bodyPr/>
        <a:lstStyle/>
        <a:p>
          <a:endParaRPr lang="en-US"/>
        </a:p>
      </dgm:t>
    </dgm:pt>
    <dgm:pt modelId="{29365029-BB63-4C24-A49B-6729DD4EBE09}" type="sibTrans" cxnId="{245D0D34-B4E3-4950-91E4-7E648E444448}">
      <dgm:prSet/>
      <dgm:spPr/>
      <dgm:t>
        <a:bodyPr/>
        <a:lstStyle/>
        <a:p>
          <a:endParaRPr lang="en-US"/>
        </a:p>
      </dgm:t>
    </dgm:pt>
    <dgm:pt modelId="{D3978147-7522-456E-AAE3-F93C9D56902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Dimensionality Reduction</a:t>
          </a:r>
          <a:endParaRPr lang="en-US" dirty="0"/>
        </a:p>
      </dgm:t>
    </dgm:pt>
    <dgm:pt modelId="{5D98EAA9-E075-42B0-928B-6A316EA523B1}" type="parTrans" cxnId="{A6A5AE53-0533-41ED-80F2-CD2EF4C69236}">
      <dgm:prSet/>
      <dgm:spPr/>
      <dgm:t>
        <a:bodyPr/>
        <a:lstStyle/>
        <a:p>
          <a:endParaRPr lang="en-US"/>
        </a:p>
      </dgm:t>
    </dgm:pt>
    <dgm:pt modelId="{2747BD42-6CE6-4D8C-82E4-FA035342F98B}" type="sibTrans" cxnId="{A6A5AE53-0533-41ED-80F2-CD2EF4C69236}">
      <dgm:prSet/>
      <dgm:spPr/>
      <dgm:t>
        <a:bodyPr/>
        <a:lstStyle/>
        <a:p>
          <a:endParaRPr lang="en-US"/>
        </a:p>
      </dgm:t>
    </dgm:pt>
    <dgm:pt modelId="{767FE40E-7B8A-4F3E-81A2-83BE939CE9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Reducing the number of features in the data while preserving its structure or variance.</a:t>
          </a:r>
          <a:r>
            <a:rPr lang="en-US">
              <a:latin typeface="Calibri Light" panose="020F0302020204030204"/>
            </a:rPr>
            <a:t> </a:t>
          </a:r>
        </a:p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Analogy: Summarize a book</a:t>
          </a:r>
          <a:endParaRPr lang="en-US" b="1" dirty="0">
            <a:latin typeface="Calibri Light" panose="020F0302020204030204"/>
          </a:endParaRPr>
        </a:p>
      </dgm:t>
    </dgm:pt>
    <dgm:pt modelId="{ED33B92C-3918-42AE-B8DC-3B3B2B18A1C8}" type="parTrans" cxnId="{74FB2B31-2BE3-465F-884F-9F75DBDBC394}">
      <dgm:prSet/>
      <dgm:spPr/>
      <dgm:t>
        <a:bodyPr/>
        <a:lstStyle/>
        <a:p>
          <a:endParaRPr lang="en-US"/>
        </a:p>
      </dgm:t>
    </dgm:pt>
    <dgm:pt modelId="{DA24E513-A77A-430D-9537-F6D0FEFC1AC4}" type="sibTrans" cxnId="{74FB2B31-2BE3-465F-884F-9F75DBDBC394}">
      <dgm:prSet/>
      <dgm:spPr/>
      <dgm:t>
        <a:bodyPr/>
        <a:lstStyle/>
        <a:p>
          <a:endParaRPr lang="en-US"/>
        </a:p>
      </dgm:t>
    </dgm:pt>
    <dgm:pt modelId="{DE856C36-63AE-462B-AAE0-CC7737CDD31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Association Rule Learning</a:t>
          </a:r>
          <a:endParaRPr lang="en-US" dirty="0"/>
        </a:p>
      </dgm:t>
    </dgm:pt>
    <dgm:pt modelId="{C5E01C44-A9E8-41B8-903A-221A168C2BAC}" type="parTrans" cxnId="{B9A2C831-02CA-4635-B4E9-CCFC96137063}">
      <dgm:prSet/>
      <dgm:spPr/>
      <dgm:t>
        <a:bodyPr/>
        <a:lstStyle/>
        <a:p>
          <a:endParaRPr lang="en-US"/>
        </a:p>
      </dgm:t>
    </dgm:pt>
    <dgm:pt modelId="{555DE9B8-5650-40BA-AEF8-039F47C41D7E}" type="sibTrans" cxnId="{B9A2C831-02CA-4635-B4E9-CCFC96137063}">
      <dgm:prSet/>
      <dgm:spPr/>
      <dgm:t>
        <a:bodyPr/>
        <a:lstStyle/>
        <a:p>
          <a:endParaRPr lang="en-US"/>
        </a:p>
      </dgm:t>
    </dgm:pt>
    <dgm:pt modelId="{4CD9D3F5-3FF6-465D-90AE-406F5A9E0B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Finding interesting relations or associations between variables in large datasets</a:t>
          </a:r>
          <a:r>
            <a:rPr lang="en-US" dirty="0">
              <a:latin typeface="Calibri Light" panose="020F0302020204030204"/>
            </a:rPr>
            <a:t> </a:t>
          </a:r>
        </a:p>
        <a:p>
          <a:pPr>
            <a:lnSpc>
              <a:spcPct val="100000"/>
            </a:lnSpc>
          </a:pPr>
          <a:endParaRPr lang="en-US" dirty="0">
            <a:latin typeface="Calibri Light" panose="020F0302020204030204"/>
          </a:endParaRPr>
        </a:p>
        <a:p>
          <a:pPr>
            <a:lnSpc>
              <a:spcPct val="100000"/>
            </a:lnSpc>
          </a:pPr>
          <a:r>
            <a:rPr lang="en-US" dirty="0"/>
            <a:t>Bread - &gt;butter </a:t>
          </a:r>
        </a:p>
      </dgm:t>
    </dgm:pt>
    <dgm:pt modelId="{B5A05420-9878-4BF1-8228-1A4CFB87198C}" type="parTrans" cxnId="{C94BE60A-65AC-44A0-8B27-D5B970DA3300}">
      <dgm:prSet/>
      <dgm:spPr/>
      <dgm:t>
        <a:bodyPr/>
        <a:lstStyle/>
        <a:p>
          <a:endParaRPr lang="en-US"/>
        </a:p>
      </dgm:t>
    </dgm:pt>
    <dgm:pt modelId="{E95E931A-EC06-40D6-B1AB-2DB1C672B0A4}" type="sibTrans" cxnId="{C94BE60A-65AC-44A0-8B27-D5B970DA3300}">
      <dgm:prSet/>
      <dgm:spPr/>
      <dgm:t>
        <a:bodyPr/>
        <a:lstStyle/>
        <a:p>
          <a:endParaRPr lang="en-US"/>
        </a:p>
      </dgm:t>
    </dgm:pt>
    <dgm:pt modelId="{CCA31239-AF85-4411-B7C0-E7E3FD96B627}" type="pres">
      <dgm:prSet presAssocID="{AC2252F4-EB90-4203-AF44-0832A0122FF0}" presName="root" presStyleCnt="0">
        <dgm:presLayoutVars>
          <dgm:dir/>
          <dgm:resizeHandles val="exact"/>
        </dgm:presLayoutVars>
      </dgm:prSet>
      <dgm:spPr/>
    </dgm:pt>
    <dgm:pt modelId="{90C39236-1C1B-48AF-A668-6C39D3B40A40}" type="pres">
      <dgm:prSet presAssocID="{ED7CF752-66C7-474C-B7CB-967BF56A5E82}" presName="compNode" presStyleCnt="0"/>
      <dgm:spPr/>
    </dgm:pt>
    <dgm:pt modelId="{CF4E9C23-5276-4C9C-ADE0-1F6E43996729}" type="pres">
      <dgm:prSet presAssocID="{ED7CF752-66C7-474C-B7CB-967BF56A5E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1C28E45-AF27-4BCE-A6D2-8205F3961947}" type="pres">
      <dgm:prSet presAssocID="{ED7CF752-66C7-474C-B7CB-967BF56A5E82}" presName="iconSpace" presStyleCnt="0"/>
      <dgm:spPr/>
    </dgm:pt>
    <dgm:pt modelId="{B9209C62-D8D8-403A-AB40-B201A737E227}" type="pres">
      <dgm:prSet presAssocID="{ED7CF752-66C7-474C-B7CB-967BF56A5E82}" presName="parTx" presStyleLbl="revTx" presStyleIdx="0" presStyleCnt="6">
        <dgm:presLayoutVars>
          <dgm:chMax val="0"/>
          <dgm:chPref val="0"/>
        </dgm:presLayoutVars>
      </dgm:prSet>
      <dgm:spPr/>
    </dgm:pt>
    <dgm:pt modelId="{FBCA3D2B-5029-4036-964E-2F4B2E596B60}" type="pres">
      <dgm:prSet presAssocID="{ED7CF752-66C7-474C-B7CB-967BF56A5E82}" presName="txSpace" presStyleCnt="0"/>
      <dgm:spPr/>
    </dgm:pt>
    <dgm:pt modelId="{E39A9812-3F7E-4C25-A46F-3E4A574C04F1}" type="pres">
      <dgm:prSet presAssocID="{ED7CF752-66C7-474C-B7CB-967BF56A5E82}" presName="desTx" presStyleLbl="revTx" presStyleIdx="1" presStyleCnt="6">
        <dgm:presLayoutVars/>
      </dgm:prSet>
      <dgm:spPr/>
    </dgm:pt>
    <dgm:pt modelId="{FCF91527-153C-40BB-B55E-0D288E3D254B}" type="pres">
      <dgm:prSet presAssocID="{5096F4CC-2373-461A-9B6F-142884DB05A5}" presName="sibTrans" presStyleCnt="0"/>
      <dgm:spPr/>
    </dgm:pt>
    <dgm:pt modelId="{6D14DD1B-A797-4173-B28D-5AB973659119}" type="pres">
      <dgm:prSet presAssocID="{D3978147-7522-456E-AAE3-F93C9D56902D}" presName="compNode" presStyleCnt="0"/>
      <dgm:spPr/>
    </dgm:pt>
    <dgm:pt modelId="{622556C1-C0BF-4CD4-AB49-32297FF19AD5}" type="pres">
      <dgm:prSet presAssocID="{D3978147-7522-456E-AAE3-F93C9D5690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716829A-A91B-4C01-859A-CF8B572BE740}" type="pres">
      <dgm:prSet presAssocID="{D3978147-7522-456E-AAE3-F93C9D56902D}" presName="iconSpace" presStyleCnt="0"/>
      <dgm:spPr/>
    </dgm:pt>
    <dgm:pt modelId="{18CA0E14-1787-460C-BF52-E4B7FE793643}" type="pres">
      <dgm:prSet presAssocID="{D3978147-7522-456E-AAE3-F93C9D56902D}" presName="parTx" presStyleLbl="revTx" presStyleIdx="2" presStyleCnt="6">
        <dgm:presLayoutVars>
          <dgm:chMax val="0"/>
          <dgm:chPref val="0"/>
        </dgm:presLayoutVars>
      </dgm:prSet>
      <dgm:spPr/>
    </dgm:pt>
    <dgm:pt modelId="{2A4313A8-B2F1-4F42-B874-E174CE25C3D4}" type="pres">
      <dgm:prSet presAssocID="{D3978147-7522-456E-AAE3-F93C9D56902D}" presName="txSpace" presStyleCnt="0"/>
      <dgm:spPr/>
    </dgm:pt>
    <dgm:pt modelId="{837E980F-1CB3-4408-91B8-02E420D82413}" type="pres">
      <dgm:prSet presAssocID="{D3978147-7522-456E-AAE3-F93C9D56902D}" presName="desTx" presStyleLbl="revTx" presStyleIdx="3" presStyleCnt="6">
        <dgm:presLayoutVars/>
      </dgm:prSet>
      <dgm:spPr/>
    </dgm:pt>
    <dgm:pt modelId="{8046661F-2094-4BD3-9AFB-AA626B2C65BF}" type="pres">
      <dgm:prSet presAssocID="{2747BD42-6CE6-4D8C-82E4-FA035342F98B}" presName="sibTrans" presStyleCnt="0"/>
      <dgm:spPr/>
    </dgm:pt>
    <dgm:pt modelId="{884459E5-7443-4D8F-966D-0475E5BE3C99}" type="pres">
      <dgm:prSet presAssocID="{DE856C36-63AE-462B-AAE0-CC7737CDD31B}" presName="compNode" presStyleCnt="0"/>
      <dgm:spPr/>
    </dgm:pt>
    <dgm:pt modelId="{B42F83F8-7EC1-4962-A36C-B2539FD3B96C}" type="pres">
      <dgm:prSet presAssocID="{DE856C36-63AE-462B-AAE0-CC7737CDD3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CEC44384-3AF4-43BA-A4D9-4CB86EACFF9D}" type="pres">
      <dgm:prSet presAssocID="{DE856C36-63AE-462B-AAE0-CC7737CDD31B}" presName="iconSpace" presStyleCnt="0"/>
      <dgm:spPr/>
    </dgm:pt>
    <dgm:pt modelId="{92DE39AA-51FC-447E-A47B-81158E69E4B4}" type="pres">
      <dgm:prSet presAssocID="{DE856C36-63AE-462B-AAE0-CC7737CDD31B}" presName="parTx" presStyleLbl="revTx" presStyleIdx="4" presStyleCnt="6">
        <dgm:presLayoutVars>
          <dgm:chMax val="0"/>
          <dgm:chPref val="0"/>
        </dgm:presLayoutVars>
      </dgm:prSet>
      <dgm:spPr/>
    </dgm:pt>
    <dgm:pt modelId="{B54C9F77-C81A-4BAC-B73C-A4BA54C26E58}" type="pres">
      <dgm:prSet presAssocID="{DE856C36-63AE-462B-AAE0-CC7737CDD31B}" presName="txSpace" presStyleCnt="0"/>
      <dgm:spPr/>
    </dgm:pt>
    <dgm:pt modelId="{477E1DE4-555B-4DE5-8E7E-DAFEA36AAF30}" type="pres">
      <dgm:prSet presAssocID="{DE856C36-63AE-462B-AAE0-CC7737CDD31B}" presName="desTx" presStyleLbl="revTx" presStyleIdx="5" presStyleCnt="6">
        <dgm:presLayoutVars/>
      </dgm:prSet>
      <dgm:spPr/>
    </dgm:pt>
  </dgm:ptLst>
  <dgm:cxnLst>
    <dgm:cxn modelId="{C94BE60A-65AC-44A0-8B27-D5B970DA3300}" srcId="{DE856C36-63AE-462B-AAE0-CC7737CDD31B}" destId="{4CD9D3F5-3FF6-465D-90AE-406F5A9E0B81}" srcOrd="0" destOrd="0" parTransId="{B5A05420-9878-4BF1-8228-1A4CFB87198C}" sibTransId="{E95E931A-EC06-40D6-B1AB-2DB1C672B0A4}"/>
    <dgm:cxn modelId="{1FE46C11-FBF8-4764-AF29-356BBEC0364D}" srcId="{AC2252F4-EB90-4203-AF44-0832A0122FF0}" destId="{ED7CF752-66C7-474C-B7CB-967BF56A5E82}" srcOrd="0" destOrd="0" parTransId="{EB44F8A1-A5EB-44E1-A45C-DCA745AF5E5D}" sibTransId="{5096F4CC-2373-461A-9B6F-142884DB05A5}"/>
    <dgm:cxn modelId="{8C948B2E-F036-D64D-9BBF-3E8EBE61D83F}" type="presOf" srcId="{767FE40E-7B8A-4F3E-81A2-83BE939CE9C9}" destId="{837E980F-1CB3-4408-91B8-02E420D82413}" srcOrd="0" destOrd="0" presId="urn:microsoft.com/office/officeart/2018/5/layout/CenteredIconLabelDescriptionList"/>
    <dgm:cxn modelId="{74FB2B31-2BE3-465F-884F-9F75DBDBC394}" srcId="{D3978147-7522-456E-AAE3-F93C9D56902D}" destId="{767FE40E-7B8A-4F3E-81A2-83BE939CE9C9}" srcOrd="0" destOrd="0" parTransId="{ED33B92C-3918-42AE-B8DC-3B3B2B18A1C8}" sibTransId="{DA24E513-A77A-430D-9537-F6D0FEFC1AC4}"/>
    <dgm:cxn modelId="{B9A2C831-02CA-4635-B4E9-CCFC96137063}" srcId="{AC2252F4-EB90-4203-AF44-0832A0122FF0}" destId="{DE856C36-63AE-462B-AAE0-CC7737CDD31B}" srcOrd="2" destOrd="0" parTransId="{C5E01C44-A9E8-41B8-903A-221A168C2BAC}" sibTransId="{555DE9B8-5650-40BA-AEF8-039F47C41D7E}"/>
    <dgm:cxn modelId="{245D0D34-B4E3-4950-91E4-7E648E444448}" srcId="{ED7CF752-66C7-474C-B7CB-967BF56A5E82}" destId="{7731CB8B-3044-42BD-ACCE-598E99D21B12}" srcOrd="0" destOrd="0" parTransId="{F423E3C3-C1B4-4678-AF79-4EAC0688602F}" sibTransId="{29365029-BB63-4C24-A49B-6729DD4EBE09}"/>
    <dgm:cxn modelId="{A6A5AE53-0533-41ED-80F2-CD2EF4C69236}" srcId="{AC2252F4-EB90-4203-AF44-0832A0122FF0}" destId="{D3978147-7522-456E-AAE3-F93C9D56902D}" srcOrd="1" destOrd="0" parTransId="{5D98EAA9-E075-42B0-928B-6A316EA523B1}" sibTransId="{2747BD42-6CE6-4D8C-82E4-FA035342F98B}"/>
    <dgm:cxn modelId="{2862CD85-5EBB-9444-BB05-ADB9CE1DC090}" type="presOf" srcId="{ED7CF752-66C7-474C-B7CB-967BF56A5E82}" destId="{B9209C62-D8D8-403A-AB40-B201A737E227}" srcOrd="0" destOrd="0" presId="urn:microsoft.com/office/officeart/2018/5/layout/CenteredIconLabelDescriptionList"/>
    <dgm:cxn modelId="{97BAD38F-96B4-F541-A2A8-0AA9FE1C67BA}" type="presOf" srcId="{D3978147-7522-456E-AAE3-F93C9D56902D}" destId="{18CA0E14-1787-460C-BF52-E4B7FE793643}" srcOrd="0" destOrd="0" presId="urn:microsoft.com/office/officeart/2018/5/layout/CenteredIconLabelDescriptionList"/>
    <dgm:cxn modelId="{F4FED690-9FB4-824F-92CD-C6BCA8577630}" type="presOf" srcId="{DE856C36-63AE-462B-AAE0-CC7737CDD31B}" destId="{92DE39AA-51FC-447E-A47B-81158E69E4B4}" srcOrd="0" destOrd="0" presId="urn:microsoft.com/office/officeart/2018/5/layout/CenteredIconLabelDescriptionList"/>
    <dgm:cxn modelId="{64DE93B5-DA44-5546-BDCA-80AB8914CB29}" type="presOf" srcId="{7731CB8B-3044-42BD-ACCE-598E99D21B12}" destId="{E39A9812-3F7E-4C25-A46F-3E4A574C04F1}" srcOrd="0" destOrd="0" presId="urn:microsoft.com/office/officeart/2018/5/layout/CenteredIconLabelDescriptionList"/>
    <dgm:cxn modelId="{3BB156CA-9FE0-8A42-8225-6AB128950A73}" type="presOf" srcId="{AC2252F4-EB90-4203-AF44-0832A0122FF0}" destId="{CCA31239-AF85-4411-B7C0-E7E3FD96B627}" srcOrd="0" destOrd="0" presId="urn:microsoft.com/office/officeart/2018/5/layout/CenteredIconLabelDescriptionList"/>
    <dgm:cxn modelId="{C6487AF9-062E-B94E-86BD-A846A819389F}" type="presOf" srcId="{4CD9D3F5-3FF6-465D-90AE-406F5A9E0B81}" destId="{477E1DE4-555B-4DE5-8E7E-DAFEA36AAF30}" srcOrd="0" destOrd="0" presId="urn:microsoft.com/office/officeart/2018/5/layout/CenteredIconLabelDescriptionList"/>
    <dgm:cxn modelId="{18547522-F697-9948-B849-33CFB0CD15B2}" type="presParOf" srcId="{CCA31239-AF85-4411-B7C0-E7E3FD96B627}" destId="{90C39236-1C1B-48AF-A668-6C39D3B40A40}" srcOrd="0" destOrd="0" presId="urn:microsoft.com/office/officeart/2018/5/layout/CenteredIconLabelDescriptionList"/>
    <dgm:cxn modelId="{ACEFB981-F8A5-774B-B74A-E974505C269D}" type="presParOf" srcId="{90C39236-1C1B-48AF-A668-6C39D3B40A40}" destId="{CF4E9C23-5276-4C9C-ADE0-1F6E43996729}" srcOrd="0" destOrd="0" presId="urn:microsoft.com/office/officeart/2018/5/layout/CenteredIconLabelDescriptionList"/>
    <dgm:cxn modelId="{58C48AF1-B2F0-FF4D-AFFC-09704D42C13B}" type="presParOf" srcId="{90C39236-1C1B-48AF-A668-6C39D3B40A40}" destId="{C1C28E45-AF27-4BCE-A6D2-8205F3961947}" srcOrd="1" destOrd="0" presId="urn:microsoft.com/office/officeart/2018/5/layout/CenteredIconLabelDescriptionList"/>
    <dgm:cxn modelId="{CF0EF654-6630-3B46-AEDA-CD50EB56C7EE}" type="presParOf" srcId="{90C39236-1C1B-48AF-A668-6C39D3B40A40}" destId="{B9209C62-D8D8-403A-AB40-B201A737E227}" srcOrd="2" destOrd="0" presId="urn:microsoft.com/office/officeart/2018/5/layout/CenteredIconLabelDescriptionList"/>
    <dgm:cxn modelId="{BA0D8F36-7051-6741-B7BA-5A9B8A6841C2}" type="presParOf" srcId="{90C39236-1C1B-48AF-A668-6C39D3B40A40}" destId="{FBCA3D2B-5029-4036-964E-2F4B2E596B60}" srcOrd="3" destOrd="0" presId="urn:microsoft.com/office/officeart/2018/5/layout/CenteredIconLabelDescriptionList"/>
    <dgm:cxn modelId="{42D6B04D-3CAF-1948-936D-1797E165BB2B}" type="presParOf" srcId="{90C39236-1C1B-48AF-A668-6C39D3B40A40}" destId="{E39A9812-3F7E-4C25-A46F-3E4A574C04F1}" srcOrd="4" destOrd="0" presId="urn:microsoft.com/office/officeart/2018/5/layout/CenteredIconLabelDescriptionList"/>
    <dgm:cxn modelId="{3AF5AD3D-3BA6-024F-9C4D-54255213A2F5}" type="presParOf" srcId="{CCA31239-AF85-4411-B7C0-E7E3FD96B627}" destId="{FCF91527-153C-40BB-B55E-0D288E3D254B}" srcOrd="1" destOrd="0" presId="urn:microsoft.com/office/officeart/2018/5/layout/CenteredIconLabelDescriptionList"/>
    <dgm:cxn modelId="{2ED2DCC0-4AC4-1D49-AEEB-988DF64FE03C}" type="presParOf" srcId="{CCA31239-AF85-4411-B7C0-E7E3FD96B627}" destId="{6D14DD1B-A797-4173-B28D-5AB973659119}" srcOrd="2" destOrd="0" presId="urn:microsoft.com/office/officeart/2018/5/layout/CenteredIconLabelDescriptionList"/>
    <dgm:cxn modelId="{568BA527-C6F3-674A-B242-B3E9B021E131}" type="presParOf" srcId="{6D14DD1B-A797-4173-B28D-5AB973659119}" destId="{622556C1-C0BF-4CD4-AB49-32297FF19AD5}" srcOrd="0" destOrd="0" presId="urn:microsoft.com/office/officeart/2018/5/layout/CenteredIconLabelDescriptionList"/>
    <dgm:cxn modelId="{AF8161BF-7868-D245-B680-D55DAB4A1D5F}" type="presParOf" srcId="{6D14DD1B-A797-4173-B28D-5AB973659119}" destId="{6716829A-A91B-4C01-859A-CF8B572BE740}" srcOrd="1" destOrd="0" presId="urn:microsoft.com/office/officeart/2018/5/layout/CenteredIconLabelDescriptionList"/>
    <dgm:cxn modelId="{1AAD3B63-8636-BE41-83B0-287F761CABCB}" type="presParOf" srcId="{6D14DD1B-A797-4173-B28D-5AB973659119}" destId="{18CA0E14-1787-460C-BF52-E4B7FE793643}" srcOrd="2" destOrd="0" presId="urn:microsoft.com/office/officeart/2018/5/layout/CenteredIconLabelDescriptionList"/>
    <dgm:cxn modelId="{81CB1421-F62A-1A4A-B14F-B58E47CC9ADB}" type="presParOf" srcId="{6D14DD1B-A797-4173-B28D-5AB973659119}" destId="{2A4313A8-B2F1-4F42-B874-E174CE25C3D4}" srcOrd="3" destOrd="0" presId="urn:microsoft.com/office/officeart/2018/5/layout/CenteredIconLabelDescriptionList"/>
    <dgm:cxn modelId="{98746CE9-7B62-D546-809E-B00E6DBB20AA}" type="presParOf" srcId="{6D14DD1B-A797-4173-B28D-5AB973659119}" destId="{837E980F-1CB3-4408-91B8-02E420D82413}" srcOrd="4" destOrd="0" presId="urn:microsoft.com/office/officeart/2018/5/layout/CenteredIconLabelDescriptionList"/>
    <dgm:cxn modelId="{C6BCC964-5DED-A046-BC7E-877C7DC57C84}" type="presParOf" srcId="{CCA31239-AF85-4411-B7C0-E7E3FD96B627}" destId="{8046661F-2094-4BD3-9AFB-AA626B2C65BF}" srcOrd="3" destOrd="0" presId="urn:microsoft.com/office/officeart/2018/5/layout/CenteredIconLabelDescriptionList"/>
    <dgm:cxn modelId="{C60C944E-25C8-6C45-833F-04146E8AA9EE}" type="presParOf" srcId="{CCA31239-AF85-4411-B7C0-E7E3FD96B627}" destId="{884459E5-7443-4D8F-966D-0475E5BE3C99}" srcOrd="4" destOrd="0" presId="urn:microsoft.com/office/officeart/2018/5/layout/CenteredIconLabelDescriptionList"/>
    <dgm:cxn modelId="{21235752-1875-324C-AA29-5EDD579003B0}" type="presParOf" srcId="{884459E5-7443-4D8F-966D-0475E5BE3C99}" destId="{B42F83F8-7EC1-4962-A36C-B2539FD3B96C}" srcOrd="0" destOrd="0" presId="urn:microsoft.com/office/officeart/2018/5/layout/CenteredIconLabelDescriptionList"/>
    <dgm:cxn modelId="{C8258B84-2CBE-224C-B861-1BEE64AFCBD5}" type="presParOf" srcId="{884459E5-7443-4D8F-966D-0475E5BE3C99}" destId="{CEC44384-3AF4-43BA-A4D9-4CB86EACFF9D}" srcOrd="1" destOrd="0" presId="urn:microsoft.com/office/officeart/2018/5/layout/CenteredIconLabelDescriptionList"/>
    <dgm:cxn modelId="{2E5704EB-B0E3-7E40-8522-0109AC253BFE}" type="presParOf" srcId="{884459E5-7443-4D8F-966D-0475E5BE3C99}" destId="{92DE39AA-51FC-447E-A47B-81158E69E4B4}" srcOrd="2" destOrd="0" presId="urn:microsoft.com/office/officeart/2018/5/layout/CenteredIconLabelDescriptionList"/>
    <dgm:cxn modelId="{2FE66886-F568-0B4E-BB38-0FD772DB5F12}" type="presParOf" srcId="{884459E5-7443-4D8F-966D-0475E5BE3C99}" destId="{B54C9F77-C81A-4BAC-B73C-A4BA54C26E58}" srcOrd="3" destOrd="0" presId="urn:microsoft.com/office/officeart/2018/5/layout/CenteredIconLabelDescriptionList"/>
    <dgm:cxn modelId="{6E573FB9-7149-3F45-BDE5-2E4E72C843F6}" type="presParOf" srcId="{884459E5-7443-4D8F-966D-0475E5BE3C99}" destId="{477E1DE4-555B-4DE5-8E7E-DAFEA36AAF3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454BC-315B-9643-8245-DDA935A8F367}">
      <dsp:nvSpPr>
        <dsp:cNvPr id="0" name=""/>
        <dsp:cNvSpPr/>
      </dsp:nvSpPr>
      <dsp:spPr>
        <a:xfrm>
          <a:off x="0" y="123660"/>
          <a:ext cx="6858000" cy="8189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Georgia" panose="02040502050405020303" pitchFamily="18" charset="0"/>
            </a:rPr>
            <a:t>“Imitation game” by Alan Turing</a:t>
          </a:r>
        </a:p>
      </dsp:txBody>
      <dsp:txXfrm>
        <a:off x="39980" y="163640"/>
        <a:ext cx="6778040" cy="739039"/>
      </dsp:txXfrm>
    </dsp:sp>
    <dsp:sp modelId="{056E19A4-719D-C64B-B51D-D0C25181B2C7}">
      <dsp:nvSpPr>
        <dsp:cNvPr id="0" name=""/>
        <dsp:cNvSpPr/>
      </dsp:nvSpPr>
      <dsp:spPr>
        <a:xfrm>
          <a:off x="0" y="942660"/>
          <a:ext cx="68580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74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>
              <a:latin typeface="Georgia" panose="02040502050405020303" pitchFamily="18" charset="0"/>
            </a:rPr>
            <a:t>Human, Machine, Interrogator</a:t>
          </a:r>
        </a:p>
      </dsp:txBody>
      <dsp:txXfrm>
        <a:off x="0" y="942660"/>
        <a:ext cx="6858000" cy="5796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8D8A-9267-43A1-A002-FA4AB00EB51F}">
      <dsp:nvSpPr>
        <dsp:cNvPr id="0" name=""/>
        <dsp:cNvSpPr/>
      </dsp:nvSpPr>
      <dsp:spPr>
        <a:xfrm>
          <a:off x="5527" y="15003"/>
          <a:ext cx="1097489" cy="1059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F17D7-49C6-45CD-92EE-FF27175785AC}">
      <dsp:nvSpPr>
        <dsp:cNvPr id="0" name=""/>
        <dsp:cNvSpPr/>
      </dsp:nvSpPr>
      <dsp:spPr>
        <a:xfrm>
          <a:off x="5527" y="1254953"/>
          <a:ext cx="3135684" cy="453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 dirty="0">
              <a:latin typeface="Georgia Pro"/>
            </a:rPr>
            <a:t>Clustering Algorithms:</a:t>
          </a:r>
        </a:p>
      </dsp:txBody>
      <dsp:txXfrm>
        <a:off x="5527" y="1254953"/>
        <a:ext cx="3135684" cy="453986"/>
      </dsp:txXfrm>
    </dsp:sp>
    <dsp:sp modelId="{15B58B8B-79C1-4FD1-A193-C2D38A8DD82A}">
      <dsp:nvSpPr>
        <dsp:cNvPr id="0" name=""/>
        <dsp:cNvSpPr/>
      </dsp:nvSpPr>
      <dsp:spPr>
        <a:xfrm>
          <a:off x="5527" y="1792961"/>
          <a:ext cx="3135684" cy="2544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/>
            </a:rPr>
            <a:t>K-means Clustering</a:t>
          </a:r>
          <a:r>
            <a:rPr lang="en-US" sz="1400" kern="1200" dirty="0">
              <a:latin typeface="Georgia Pro"/>
            </a:rPr>
            <a:t>: splits a dataset into 'k' clusters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/>
            </a:rPr>
            <a:t>Hierarchical Clustering</a:t>
          </a:r>
          <a:r>
            <a:rPr lang="en-US" sz="1400" kern="1200" dirty="0">
              <a:latin typeface="Georgia Pro"/>
            </a:rPr>
            <a:t>: creates a tree of clusters.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/>
            </a:rPr>
            <a:t>DBSCAN (Density-Based Spatial Clustering of Applications with Noise): </a:t>
          </a:r>
          <a:r>
            <a:rPr lang="en-US" sz="1400" kern="1200" dirty="0">
              <a:latin typeface="Georgia Pro"/>
            </a:rPr>
            <a:t>creates clusters based on the density of data points.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/>
            </a:rPr>
            <a:t>Gaussian Mixture Models (GMM): </a:t>
          </a:r>
          <a:r>
            <a:rPr lang="en-US" sz="1400" kern="1200" dirty="0">
              <a:latin typeface="Georgia Pro"/>
            </a:rPr>
            <a:t>Assumes that data is generated from several Gaussian distributions. </a:t>
          </a:r>
        </a:p>
      </dsp:txBody>
      <dsp:txXfrm>
        <a:off x="5527" y="1792961"/>
        <a:ext cx="3135684" cy="2544578"/>
      </dsp:txXfrm>
    </dsp:sp>
    <dsp:sp modelId="{2733C9E5-EAAF-4B3B-9FB2-D2EB575CECFF}">
      <dsp:nvSpPr>
        <dsp:cNvPr id="0" name=""/>
        <dsp:cNvSpPr/>
      </dsp:nvSpPr>
      <dsp:spPr>
        <a:xfrm>
          <a:off x="3689957" y="15003"/>
          <a:ext cx="1097489" cy="1059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75B13-733B-4703-9B5A-037C19306FEC}">
      <dsp:nvSpPr>
        <dsp:cNvPr id="0" name=""/>
        <dsp:cNvSpPr/>
      </dsp:nvSpPr>
      <dsp:spPr>
        <a:xfrm>
          <a:off x="3689957" y="1254953"/>
          <a:ext cx="3135684" cy="453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 dirty="0">
              <a:latin typeface="Georgia Pro"/>
            </a:rPr>
            <a:t>Dimensionality Reduction Algorithms:</a:t>
          </a:r>
        </a:p>
      </dsp:txBody>
      <dsp:txXfrm>
        <a:off x="3689957" y="1254953"/>
        <a:ext cx="3135684" cy="453986"/>
      </dsp:txXfrm>
    </dsp:sp>
    <dsp:sp modelId="{DA52331C-3FA0-4113-8F5D-D7BAD2054AEA}">
      <dsp:nvSpPr>
        <dsp:cNvPr id="0" name=""/>
        <dsp:cNvSpPr/>
      </dsp:nvSpPr>
      <dsp:spPr>
        <a:xfrm>
          <a:off x="3689957" y="1792961"/>
          <a:ext cx="3135684" cy="2544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/>
            </a:rPr>
            <a:t>Principal Component Analysis (PCA): R</a:t>
          </a:r>
          <a:r>
            <a:rPr lang="en-US" sz="1400" kern="1200" dirty="0">
              <a:latin typeface="Georgia Pro"/>
            </a:rPr>
            <a:t>educes dimensions of the data by projecting it onto a lower-dimensional subspace while preserving the maximum variance.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/>
            </a:rPr>
            <a:t>t-Distributed Stochastic Neighbor Embedding (t-SNE)</a:t>
          </a:r>
          <a:r>
            <a:rPr lang="en-US" sz="1400" kern="1200" dirty="0">
              <a:latin typeface="Georgia Pro"/>
            </a:rPr>
            <a:t>: suitable for visualizing high-dimensional data in two or three dimensions.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/>
            </a:rPr>
            <a:t>Autoencoders</a:t>
          </a:r>
          <a:r>
            <a:rPr lang="en-US" sz="1400" kern="1200" dirty="0">
              <a:latin typeface="Georgia Pro"/>
            </a:rPr>
            <a:t>: Neural networks used to reduce dimensionality by encoding the data into a compressed representation and then decoding it back.</a:t>
          </a:r>
        </a:p>
      </dsp:txBody>
      <dsp:txXfrm>
        <a:off x="3689957" y="1792961"/>
        <a:ext cx="3135684" cy="2544578"/>
      </dsp:txXfrm>
    </dsp:sp>
    <dsp:sp modelId="{5409988E-5F3B-47FD-BFFB-A231A01A719F}">
      <dsp:nvSpPr>
        <dsp:cNvPr id="0" name=""/>
        <dsp:cNvSpPr/>
      </dsp:nvSpPr>
      <dsp:spPr>
        <a:xfrm>
          <a:off x="7374387" y="15003"/>
          <a:ext cx="1097489" cy="1059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63C99-C7D0-417D-81F1-C93E9EBE8BA8}">
      <dsp:nvSpPr>
        <dsp:cNvPr id="0" name=""/>
        <dsp:cNvSpPr/>
      </dsp:nvSpPr>
      <dsp:spPr>
        <a:xfrm>
          <a:off x="7374387" y="1254953"/>
          <a:ext cx="3135684" cy="453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 dirty="0">
              <a:latin typeface="Georgia Pro"/>
            </a:rPr>
            <a:t>Association Rule Learning Algorithms:</a:t>
          </a:r>
        </a:p>
      </dsp:txBody>
      <dsp:txXfrm>
        <a:off x="7374387" y="1254953"/>
        <a:ext cx="3135684" cy="453986"/>
      </dsp:txXfrm>
    </dsp:sp>
    <dsp:sp modelId="{1E291582-921F-4D6E-9121-6889F7EF2332}">
      <dsp:nvSpPr>
        <dsp:cNvPr id="0" name=""/>
        <dsp:cNvSpPr/>
      </dsp:nvSpPr>
      <dsp:spPr>
        <a:xfrm>
          <a:off x="7374387" y="1792961"/>
          <a:ext cx="3135684" cy="2544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Georgia Pro"/>
            </a:rPr>
            <a:t>Apriori</a:t>
          </a:r>
          <a:r>
            <a:rPr lang="en-US" sz="1400" kern="1200" dirty="0">
              <a:latin typeface="Georgia Pro"/>
            </a:rPr>
            <a:t>: Identifies frequent item sets from a dataset and is commonly used for market basket analysis.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/>
            </a:rPr>
            <a:t>Eclat (Equivalence Class Clustering and bottom-up Lattice Traversal): </a:t>
          </a:r>
          <a:r>
            <a:rPr lang="en-US" sz="1400" kern="1200" dirty="0">
              <a:latin typeface="Georgia Pro"/>
            </a:rPr>
            <a:t>A faster alternative to the </a:t>
          </a:r>
          <a:r>
            <a:rPr lang="en-US" sz="1400" kern="1200" dirty="0" err="1">
              <a:latin typeface="Georgia Pro"/>
            </a:rPr>
            <a:t>Apriori</a:t>
          </a:r>
          <a:r>
            <a:rPr lang="en-US" sz="1400" kern="1200" dirty="0">
              <a:latin typeface="Georgia Pro"/>
            </a:rPr>
            <a:t> algorithm that focuses on vertical data format instead of horizontal.</a:t>
          </a:r>
        </a:p>
      </dsp:txBody>
      <dsp:txXfrm>
        <a:off x="7374387" y="1792961"/>
        <a:ext cx="3135684" cy="25445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9A5D6-E2B5-43AC-AC37-43742B0344E1}">
      <dsp:nvSpPr>
        <dsp:cNvPr id="0" name=""/>
        <dsp:cNvSpPr/>
      </dsp:nvSpPr>
      <dsp:spPr>
        <a:xfrm>
          <a:off x="0" y="167195"/>
          <a:ext cx="5212567" cy="7335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>
              <a:latin typeface="Georgia Pro"/>
            </a:rPr>
            <a:t> </a:t>
          </a:r>
          <a:r>
            <a:rPr lang="en-US" sz="2200" b="1" kern="1200" dirty="0">
              <a:latin typeface="Georgia Pro"/>
            </a:rPr>
            <a:t>Neural Network-based Algorithms</a:t>
          </a:r>
          <a:r>
            <a:rPr lang="en-US" sz="2200" kern="1200" dirty="0">
              <a:latin typeface="Georgia Pro"/>
            </a:rPr>
            <a:t>:</a:t>
          </a:r>
        </a:p>
      </dsp:txBody>
      <dsp:txXfrm>
        <a:off x="35811" y="203006"/>
        <a:ext cx="5140945" cy="661968"/>
      </dsp:txXfrm>
    </dsp:sp>
    <dsp:sp modelId="{4E204727-010B-41B2-82BE-77893E05BCF5}">
      <dsp:nvSpPr>
        <dsp:cNvPr id="0" name=""/>
        <dsp:cNvSpPr/>
      </dsp:nvSpPr>
      <dsp:spPr>
        <a:xfrm>
          <a:off x="0" y="900785"/>
          <a:ext cx="5212567" cy="47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49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>
              <a:latin typeface="Georgia Pro"/>
            </a:rPr>
            <a:t>Self-Organizing Maps (SOMs)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>
              <a:latin typeface="Georgia Pro"/>
            </a:rPr>
            <a:t>Generative Adversarial Networks (GANs)</a:t>
          </a:r>
          <a:endParaRPr lang="en-US" sz="1700" b="0" kern="1200" dirty="0">
            <a:latin typeface="Georgia Pro"/>
          </a:endParaRPr>
        </a:p>
      </dsp:txBody>
      <dsp:txXfrm>
        <a:off x="0" y="900785"/>
        <a:ext cx="5212567" cy="478170"/>
      </dsp:txXfrm>
    </dsp:sp>
    <dsp:sp modelId="{8E4DEA7D-4B08-4E82-994E-1D59BE135779}">
      <dsp:nvSpPr>
        <dsp:cNvPr id="0" name=""/>
        <dsp:cNvSpPr/>
      </dsp:nvSpPr>
      <dsp:spPr>
        <a:xfrm>
          <a:off x="0" y="1378956"/>
          <a:ext cx="5212567" cy="7335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Georgia Pro"/>
            </a:rPr>
            <a:t> Anomaly Detection Algorithms:</a:t>
          </a:r>
          <a:endParaRPr lang="en-US" sz="2200" kern="1200" dirty="0">
            <a:latin typeface="Georgia Pro"/>
          </a:endParaRPr>
        </a:p>
      </dsp:txBody>
      <dsp:txXfrm>
        <a:off x="35811" y="1414767"/>
        <a:ext cx="5140945" cy="661968"/>
      </dsp:txXfrm>
    </dsp:sp>
    <dsp:sp modelId="{A6F74E23-4C3A-4CE9-A661-CAE3765957FC}">
      <dsp:nvSpPr>
        <dsp:cNvPr id="0" name=""/>
        <dsp:cNvSpPr/>
      </dsp:nvSpPr>
      <dsp:spPr>
        <a:xfrm>
          <a:off x="0" y="2112546"/>
          <a:ext cx="5212567" cy="47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49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>
              <a:latin typeface="Georgia Pro"/>
            </a:rPr>
            <a:t>One-Class SVM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>
              <a:latin typeface="Georgia Pro"/>
            </a:rPr>
            <a:t>Isolation Forest</a:t>
          </a:r>
          <a:endParaRPr lang="en-US" sz="1700" kern="1200" dirty="0">
            <a:latin typeface="Georgia Pro"/>
          </a:endParaRPr>
        </a:p>
      </dsp:txBody>
      <dsp:txXfrm>
        <a:off x="0" y="2112546"/>
        <a:ext cx="5212567" cy="478170"/>
      </dsp:txXfrm>
    </dsp:sp>
    <dsp:sp modelId="{A9F9D601-E7B6-4B9D-BC30-BB8E49A92C39}">
      <dsp:nvSpPr>
        <dsp:cNvPr id="0" name=""/>
        <dsp:cNvSpPr/>
      </dsp:nvSpPr>
      <dsp:spPr>
        <a:xfrm>
          <a:off x="0" y="2590716"/>
          <a:ext cx="5212567" cy="7335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 dirty="0">
              <a:latin typeface="Georgia Pro"/>
            </a:rPr>
            <a:t> Topic Modeling</a:t>
          </a:r>
          <a:r>
            <a:rPr lang="en-US" sz="2200" kern="1200" dirty="0">
              <a:latin typeface="Georgia Pro"/>
            </a:rPr>
            <a:t>:</a:t>
          </a:r>
        </a:p>
      </dsp:txBody>
      <dsp:txXfrm>
        <a:off x="35811" y="2626527"/>
        <a:ext cx="5140945" cy="661968"/>
      </dsp:txXfrm>
    </dsp:sp>
    <dsp:sp modelId="{94B6D3F0-AEEA-4C12-B9DA-E51E748C0B76}">
      <dsp:nvSpPr>
        <dsp:cNvPr id="0" name=""/>
        <dsp:cNvSpPr/>
      </dsp:nvSpPr>
      <dsp:spPr>
        <a:xfrm>
          <a:off x="0" y="3324306"/>
          <a:ext cx="5212567" cy="7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49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>
              <a:latin typeface="Georgia Pro"/>
            </a:rPr>
            <a:t>Latent Dirichlet Allocation (LDA)</a:t>
          </a:r>
          <a:endParaRPr lang="en-US" sz="1700" b="0" kern="1200" dirty="0">
            <a:latin typeface="Georgia Pro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>
              <a:latin typeface="Georgia Pro"/>
            </a:rPr>
            <a:t>Non-Negative Matrix Factorization (NMF)</a:t>
          </a:r>
          <a:endParaRPr lang="en-US" sz="1700" kern="1200" dirty="0">
            <a:latin typeface="Georgia Pro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kern="1200" dirty="0">
              <a:latin typeface="Georgia Pro"/>
            </a:rPr>
            <a:t>Latent Semantic Analysis (LSA)</a:t>
          </a:r>
          <a:endParaRPr lang="en-US" sz="1700" kern="1200" dirty="0">
            <a:latin typeface="Georgia Pro"/>
          </a:endParaRPr>
        </a:p>
      </dsp:txBody>
      <dsp:txXfrm>
        <a:off x="0" y="3324306"/>
        <a:ext cx="5212567" cy="71725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19496-27BA-456A-B796-1EE946C5C6CF}">
      <dsp:nvSpPr>
        <dsp:cNvPr id="0" name=""/>
        <dsp:cNvSpPr/>
      </dsp:nvSpPr>
      <dsp:spPr>
        <a:xfrm>
          <a:off x="0" y="411558"/>
          <a:ext cx="5625196" cy="90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578" tIns="249936" rIns="436578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>
              <a:latin typeface="Verdana Pro"/>
            </a:rPr>
            <a:t>Small</a:t>
          </a:r>
          <a:r>
            <a:rPr lang="en-US" sz="1200" kern="1200">
              <a:latin typeface="Verdana Pro"/>
            </a:rPr>
            <a:t> labeled and large unlabeled data.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>
              <a:latin typeface="Verdana Pro"/>
            </a:rPr>
            <a:t>Improved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>
              <a:latin typeface="Verdana Pro"/>
            </a:rPr>
            <a:t>Better model accuracy</a:t>
          </a:r>
        </a:p>
      </dsp:txBody>
      <dsp:txXfrm>
        <a:off x="0" y="411558"/>
        <a:ext cx="5625196" cy="907199"/>
      </dsp:txXfrm>
    </dsp:sp>
    <dsp:sp modelId="{99959AAE-6243-44FC-BC58-DDFE16D85330}">
      <dsp:nvSpPr>
        <dsp:cNvPr id="0" name=""/>
        <dsp:cNvSpPr/>
      </dsp:nvSpPr>
      <dsp:spPr>
        <a:xfrm>
          <a:off x="281259" y="234438"/>
          <a:ext cx="3937637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833" tIns="0" rIns="14883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Verdana Pro"/>
            </a:rPr>
            <a:t>Both Labeled and Unlabeled</a:t>
          </a:r>
        </a:p>
      </dsp:txBody>
      <dsp:txXfrm>
        <a:off x="298552" y="251731"/>
        <a:ext cx="3903051" cy="319654"/>
      </dsp:txXfrm>
    </dsp:sp>
    <dsp:sp modelId="{AD47A7A4-BC68-4BC3-A133-EC63585AF174}">
      <dsp:nvSpPr>
        <dsp:cNvPr id="0" name=""/>
        <dsp:cNvSpPr/>
      </dsp:nvSpPr>
      <dsp:spPr>
        <a:xfrm>
          <a:off x="0" y="1560678"/>
          <a:ext cx="5625196" cy="90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578" tIns="249936" rIns="43657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Verdana Pro"/>
            </a:rPr>
            <a:t>Co-training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Verdana Pro"/>
            </a:rPr>
            <a:t>Multi-view training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Verdana Pro"/>
            </a:rPr>
            <a:t>Self-training (pseudo-labeling)</a:t>
          </a:r>
        </a:p>
      </dsp:txBody>
      <dsp:txXfrm>
        <a:off x="0" y="1560678"/>
        <a:ext cx="5625196" cy="907199"/>
      </dsp:txXfrm>
    </dsp:sp>
    <dsp:sp modelId="{23EB458D-EDD1-43CD-BA52-79B9F297236A}">
      <dsp:nvSpPr>
        <dsp:cNvPr id="0" name=""/>
        <dsp:cNvSpPr/>
      </dsp:nvSpPr>
      <dsp:spPr>
        <a:xfrm>
          <a:off x="281259" y="1383558"/>
          <a:ext cx="3937637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833" tIns="0" rIns="14883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Verdana Pro"/>
            </a:rPr>
            <a:t>Semi-Supervised Approaches</a:t>
          </a:r>
        </a:p>
      </dsp:txBody>
      <dsp:txXfrm>
        <a:off x="298552" y="1400851"/>
        <a:ext cx="3903051" cy="319654"/>
      </dsp:txXfrm>
    </dsp:sp>
    <dsp:sp modelId="{B9C21281-307F-4CBE-B01B-3FFB30F74561}">
      <dsp:nvSpPr>
        <dsp:cNvPr id="0" name=""/>
        <dsp:cNvSpPr/>
      </dsp:nvSpPr>
      <dsp:spPr>
        <a:xfrm>
          <a:off x="0" y="2709798"/>
          <a:ext cx="5625196" cy="90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578" tIns="249936" rIns="436578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Verdana Pro"/>
            </a:rPr>
            <a:t>Easy use of unlabeled 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Verdana Pro"/>
            </a:rPr>
            <a:t>Image and speech recognition where labeling data is costly.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Verdana Pro"/>
            </a:rPr>
            <a:t>Bioinformatics, where labeled samples are hard to come by.</a:t>
          </a:r>
        </a:p>
      </dsp:txBody>
      <dsp:txXfrm>
        <a:off x="0" y="2709798"/>
        <a:ext cx="5625196" cy="907199"/>
      </dsp:txXfrm>
    </dsp:sp>
    <dsp:sp modelId="{C58D976F-CD49-47EE-B10D-7E98CE32336F}">
      <dsp:nvSpPr>
        <dsp:cNvPr id="0" name=""/>
        <dsp:cNvSpPr/>
      </dsp:nvSpPr>
      <dsp:spPr>
        <a:xfrm>
          <a:off x="281259" y="2532678"/>
          <a:ext cx="3937637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833" tIns="0" rIns="14883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Verdana Pro"/>
            </a:rPr>
            <a:t>Applications</a:t>
          </a:r>
          <a:endParaRPr lang="en-US" sz="1200" kern="1200">
            <a:latin typeface="Verdana Pro"/>
          </a:endParaRPr>
        </a:p>
      </dsp:txBody>
      <dsp:txXfrm>
        <a:off x="298552" y="2549971"/>
        <a:ext cx="3903051" cy="319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5AAB0-FA6A-46FA-93E9-F926AF6E789C}">
      <dsp:nvSpPr>
        <dsp:cNvPr id="0" name=""/>
        <dsp:cNvSpPr/>
      </dsp:nvSpPr>
      <dsp:spPr>
        <a:xfrm>
          <a:off x="0" y="273541"/>
          <a:ext cx="10515600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/>
              <a:cs typeface="Arial"/>
            </a:rPr>
            <a:t>Model developed for one task is reused as the starting point for a model on a second task. </a:t>
          </a:r>
        </a:p>
      </dsp:txBody>
      <dsp:txXfrm>
        <a:off x="0" y="273541"/>
        <a:ext cx="10515600" cy="584325"/>
      </dsp:txXfrm>
    </dsp:sp>
    <dsp:sp modelId="{51B0C542-BFB3-4585-BB89-DACCD95D205E}">
      <dsp:nvSpPr>
        <dsp:cNvPr id="0" name=""/>
        <dsp:cNvSpPr/>
      </dsp:nvSpPr>
      <dsp:spPr>
        <a:xfrm>
          <a:off x="525780" y="66901"/>
          <a:ext cx="7360920" cy="4132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rial"/>
              <a:cs typeface="Arial"/>
            </a:rPr>
            <a:t>What is it: </a:t>
          </a:r>
        </a:p>
      </dsp:txBody>
      <dsp:txXfrm>
        <a:off x="545955" y="87076"/>
        <a:ext cx="7320570" cy="372929"/>
      </dsp:txXfrm>
    </dsp:sp>
    <dsp:sp modelId="{CCECDCF3-7EBA-4005-ADFB-7ED00F05E71B}">
      <dsp:nvSpPr>
        <dsp:cNvPr id="0" name=""/>
        <dsp:cNvSpPr/>
      </dsp:nvSpPr>
      <dsp:spPr>
        <a:xfrm>
          <a:off x="0" y="1140106"/>
          <a:ext cx="10515600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/>
              <a:cs typeface="Arial"/>
            </a:rPr>
            <a:t>Instead of starting the learning process from scratch, the model will start from patterns learned from a previous task.</a:t>
          </a:r>
        </a:p>
      </dsp:txBody>
      <dsp:txXfrm>
        <a:off x="0" y="1140106"/>
        <a:ext cx="10515600" cy="771750"/>
      </dsp:txXfrm>
    </dsp:sp>
    <dsp:sp modelId="{02270819-EAA2-4E6E-B4F8-2CF78660996A}">
      <dsp:nvSpPr>
        <dsp:cNvPr id="0" name=""/>
        <dsp:cNvSpPr/>
      </dsp:nvSpPr>
      <dsp:spPr>
        <a:xfrm>
          <a:off x="525780" y="933466"/>
          <a:ext cx="7360920" cy="4132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rial"/>
              <a:cs typeface="Arial"/>
            </a:rPr>
            <a:t>How it works: </a:t>
          </a:r>
        </a:p>
      </dsp:txBody>
      <dsp:txXfrm>
        <a:off x="545955" y="953641"/>
        <a:ext cx="7320570" cy="372929"/>
      </dsp:txXfrm>
    </dsp:sp>
    <dsp:sp modelId="{DF18A2DE-2E38-49DD-ACCF-1D9299883AF0}">
      <dsp:nvSpPr>
        <dsp:cNvPr id="0" name=""/>
        <dsp:cNvSpPr/>
      </dsp:nvSpPr>
      <dsp:spPr>
        <a:xfrm>
          <a:off x="0" y="2194096"/>
          <a:ext cx="1051560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1400" b="0" kern="1200" dirty="0">
              <a:latin typeface="Arial"/>
              <a:cs typeface="Arial"/>
            </a:rPr>
            <a:t>Reduces computation and data to train deep learning models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1400" b="0" kern="1200" dirty="0">
              <a:latin typeface="Arial"/>
              <a:cs typeface="Arial"/>
            </a:rPr>
            <a:t>Mitigate limited lebeled data problem</a:t>
          </a:r>
        </a:p>
      </dsp:txBody>
      <dsp:txXfrm>
        <a:off x="0" y="2194096"/>
        <a:ext cx="10515600" cy="793800"/>
      </dsp:txXfrm>
    </dsp:sp>
    <dsp:sp modelId="{D605D952-B213-4004-9F52-55ECCAB965FF}">
      <dsp:nvSpPr>
        <dsp:cNvPr id="0" name=""/>
        <dsp:cNvSpPr/>
      </dsp:nvSpPr>
      <dsp:spPr>
        <a:xfrm>
          <a:off x="525780" y="1987456"/>
          <a:ext cx="7360920" cy="4132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rial"/>
              <a:cs typeface="Arial"/>
            </a:rPr>
            <a:t>Why is it Useful </a:t>
          </a:r>
        </a:p>
      </dsp:txBody>
      <dsp:txXfrm>
        <a:off x="545955" y="2007631"/>
        <a:ext cx="7320570" cy="372929"/>
      </dsp:txXfrm>
    </dsp:sp>
    <dsp:sp modelId="{2BD93000-2FCF-468B-99B9-C5FA054D1AD4}">
      <dsp:nvSpPr>
        <dsp:cNvPr id="0" name=""/>
        <dsp:cNvSpPr/>
      </dsp:nvSpPr>
      <dsp:spPr>
        <a:xfrm>
          <a:off x="0" y="3270136"/>
          <a:ext cx="10515600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/>
              <a:cs typeface="Arial"/>
            </a:rPr>
            <a:t>Neural networks with weights pretrained on a vast dataset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/>
              <a:cs typeface="Arial"/>
            </a:rPr>
            <a:t>Natural Language Processing (NLP) tasks using models like BERT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/>
              <a:cs typeface="Arial"/>
            </a:rPr>
            <a:t>Computer Vision</a:t>
          </a:r>
        </a:p>
      </dsp:txBody>
      <dsp:txXfrm>
        <a:off x="0" y="3270136"/>
        <a:ext cx="10515600" cy="1014300"/>
      </dsp:txXfrm>
    </dsp:sp>
    <dsp:sp modelId="{F0C5F2BB-D174-495B-97CA-EB7245ABB7B7}">
      <dsp:nvSpPr>
        <dsp:cNvPr id="0" name=""/>
        <dsp:cNvSpPr/>
      </dsp:nvSpPr>
      <dsp:spPr>
        <a:xfrm>
          <a:off x="525780" y="3063496"/>
          <a:ext cx="7360920" cy="413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Arial"/>
              <a:cs typeface="Arial"/>
            </a:rPr>
            <a:t>Examples: </a:t>
          </a:r>
          <a:endParaRPr lang="en-US" sz="1400" kern="1200" dirty="0"/>
        </a:p>
      </dsp:txBody>
      <dsp:txXfrm>
        <a:off x="545955" y="3083671"/>
        <a:ext cx="7320570" cy="37292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E1B94-D57F-4B64-A7B8-588DCA2CA1EC}">
      <dsp:nvSpPr>
        <dsp:cNvPr id="0" name=""/>
        <dsp:cNvSpPr/>
      </dsp:nvSpPr>
      <dsp:spPr>
        <a:xfrm rot="5400000">
          <a:off x="7252606" y="-3272831"/>
          <a:ext cx="356634" cy="699381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Sitka Text"/>
            </a:rPr>
            <a:t>Focuses on designing, implementing, and deploying ML applications. </a:t>
          </a:r>
          <a:endParaRPr lang="en-US" sz="900" b="0" kern="1200">
            <a:latin typeface="Sitka Text"/>
          </a:endParaRPr>
        </a:p>
      </dsp:txBody>
      <dsp:txXfrm rot="-5400000">
        <a:off x="3934019" y="63165"/>
        <a:ext cx="6976401" cy="321816"/>
      </dsp:txXfrm>
    </dsp:sp>
    <dsp:sp modelId="{871A2DAF-DE4B-4CF1-935B-18A6E9DA39E9}">
      <dsp:nvSpPr>
        <dsp:cNvPr id="0" name=""/>
        <dsp:cNvSpPr/>
      </dsp:nvSpPr>
      <dsp:spPr>
        <a:xfrm>
          <a:off x="0" y="1177"/>
          <a:ext cx="3934018" cy="4457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Sitka Text"/>
            </a:rPr>
            <a:t>Machine Learning Engineer</a:t>
          </a:r>
          <a:r>
            <a:rPr lang="en-US" sz="1200" kern="1200">
              <a:latin typeface="Sitka Text"/>
            </a:rPr>
            <a:t>:</a:t>
          </a:r>
        </a:p>
      </dsp:txBody>
      <dsp:txXfrm>
        <a:off x="21762" y="22939"/>
        <a:ext cx="3890494" cy="402268"/>
      </dsp:txXfrm>
    </dsp:sp>
    <dsp:sp modelId="{5193C9F1-546D-4974-A480-5D6A7F14D3AF}">
      <dsp:nvSpPr>
        <dsp:cNvPr id="0" name=""/>
        <dsp:cNvSpPr/>
      </dsp:nvSpPr>
      <dsp:spPr>
        <a:xfrm rot="5400000">
          <a:off x="7252606" y="-2804749"/>
          <a:ext cx="356634" cy="699381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Sitka Text"/>
            </a:rPr>
            <a:t>Analyzes large datasets to derive meaningful insights and patterns. </a:t>
          </a:r>
          <a:endParaRPr lang="en-US" sz="900" b="0" kern="1200">
            <a:latin typeface="Sitka Text"/>
          </a:endParaRPr>
        </a:p>
      </dsp:txBody>
      <dsp:txXfrm rot="-5400000">
        <a:off x="3934019" y="531247"/>
        <a:ext cx="6976401" cy="321816"/>
      </dsp:txXfrm>
    </dsp:sp>
    <dsp:sp modelId="{826B8AFC-D4A2-45F2-87AC-8001AEA3FFB7}">
      <dsp:nvSpPr>
        <dsp:cNvPr id="0" name=""/>
        <dsp:cNvSpPr/>
      </dsp:nvSpPr>
      <dsp:spPr>
        <a:xfrm>
          <a:off x="0" y="469259"/>
          <a:ext cx="3934018" cy="44579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Sitka Text"/>
            </a:rPr>
            <a:t>Data Scientist</a:t>
          </a:r>
          <a:r>
            <a:rPr lang="en-US" sz="1200" kern="1200">
              <a:latin typeface="Sitka Text"/>
            </a:rPr>
            <a:t>:</a:t>
          </a:r>
          <a:endParaRPr lang="en-US" sz="1200" kern="1200"/>
        </a:p>
      </dsp:txBody>
      <dsp:txXfrm>
        <a:off x="21762" y="491021"/>
        <a:ext cx="3890494" cy="402268"/>
      </dsp:txXfrm>
    </dsp:sp>
    <dsp:sp modelId="{929FCD2E-5EC5-4DCD-9E51-4E898A42F466}">
      <dsp:nvSpPr>
        <dsp:cNvPr id="0" name=""/>
        <dsp:cNvSpPr/>
      </dsp:nvSpPr>
      <dsp:spPr>
        <a:xfrm rot="5400000">
          <a:off x="7252606" y="-2336667"/>
          <a:ext cx="356634" cy="699381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Sitka Text"/>
            </a:rPr>
            <a:t>Works on advancing the state-of-the-art in ML and AI through research. May publish academic papers and propose new algorithms or methods.</a:t>
          </a:r>
        </a:p>
      </dsp:txBody>
      <dsp:txXfrm rot="-5400000">
        <a:off x="3934019" y="999329"/>
        <a:ext cx="6976401" cy="321816"/>
      </dsp:txXfrm>
    </dsp:sp>
    <dsp:sp modelId="{97E9AB80-5368-4206-B73B-17D6B147B6D7}">
      <dsp:nvSpPr>
        <dsp:cNvPr id="0" name=""/>
        <dsp:cNvSpPr/>
      </dsp:nvSpPr>
      <dsp:spPr>
        <a:xfrm>
          <a:off x="0" y="937341"/>
          <a:ext cx="3934018" cy="44579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Sitka Text"/>
            </a:rPr>
            <a:t>Research Scientist/Applied Research Scientist </a:t>
          </a:r>
          <a:endParaRPr lang="en-US" sz="1200" kern="1200"/>
        </a:p>
      </dsp:txBody>
      <dsp:txXfrm>
        <a:off x="21762" y="959103"/>
        <a:ext cx="3890494" cy="402268"/>
      </dsp:txXfrm>
    </dsp:sp>
    <dsp:sp modelId="{D256F05C-AE3F-434B-B5FD-DE723700C8E0}">
      <dsp:nvSpPr>
        <dsp:cNvPr id="0" name=""/>
        <dsp:cNvSpPr/>
      </dsp:nvSpPr>
      <dsp:spPr>
        <a:xfrm rot="5400000">
          <a:off x="7252606" y="-1868585"/>
          <a:ext cx="356634" cy="699381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Sitka Text"/>
            </a:rPr>
            <a:t>Specializes in using deep neural networks to address complex problems like image and speech recognition.</a:t>
          </a:r>
        </a:p>
      </dsp:txBody>
      <dsp:txXfrm rot="-5400000">
        <a:off x="3934019" y="1467411"/>
        <a:ext cx="6976401" cy="321816"/>
      </dsp:txXfrm>
    </dsp:sp>
    <dsp:sp modelId="{75D5EE76-AC21-4E69-868D-743F30539AF7}">
      <dsp:nvSpPr>
        <dsp:cNvPr id="0" name=""/>
        <dsp:cNvSpPr/>
      </dsp:nvSpPr>
      <dsp:spPr>
        <a:xfrm>
          <a:off x="0" y="1405423"/>
          <a:ext cx="3934018" cy="4457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Sitka Text"/>
            </a:rPr>
            <a:t>Deep Learning Engineer</a:t>
          </a:r>
          <a:r>
            <a:rPr lang="en-US" sz="1200" kern="1200">
              <a:latin typeface="Sitka Text"/>
            </a:rPr>
            <a:t>:</a:t>
          </a:r>
        </a:p>
      </dsp:txBody>
      <dsp:txXfrm>
        <a:off x="21762" y="1427185"/>
        <a:ext cx="3890494" cy="402268"/>
      </dsp:txXfrm>
    </dsp:sp>
    <dsp:sp modelId="{93155DE3-7FB5-4F23-B1B1-4CBF819E7594}">
      <dsp:nvSpPr>
        <dsp:cNvPr id="0" name=""/>
        <dsp:cNvSpPr/>
      </dsp:nvSpPr>
      <dsp:spPr>
        <a:xfrm rot="5400000">
          <a:off x="7252606" y="-1400502"/>
          <a:ext cx="356634" cy="6993810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Sitka Text"/>
            </a:rPr>
            <a:t>Manages the development and deployment of AI/ML products. Bridges the gap between the technical team and business stakeholders.</a:t>
          </a:r>
        </a:p>
      </dsp:txBody>
      <dsp:txXfrm rot="-5400000">
        <a:off x="3934019" y="1935494"/>
        <a:ext cx="6976401" cy="321816"/>
      </dsp:txXfrm>
    </dsp:sp>
    <dsp:sp modelId="{8099DA96-5511-4406-8786-441E9CEDC15E}">
      <dsp:nvSpPr>
        <dsp:cNvPr id="0" name=""/>
        <dsp:cNvSpPr/>
      </dsp:nvSpPr>
      <dsp:spPr>
        <a:xfrm>
          <a:off x="0" y="1873506"/>
          <a:ext cx="3934018" cy="44579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Sitka Text"/>
            </a:rPr>
            <a:t>AI/ML Product Manager</a:t>
          </a:r>
          <a:r>
            <a:rPr lang="en-US" sz="1200" kern="1200" dirty="0">
              <a:latin typeface="Sitka Text"/>
            </a:rPr>
            <a:t>:</a:t>
          </a:r>
        </a:p>
      </dsp:txBody>
      <dsp:txXfrm>
        <a:off x="21762" y="1895268"/>
        <a:ext cx="3890494" cy="402268"/>
      </dsp:txXfrm>
    </dsp:sp>
    <dsp:sp modelId="{B4A138C3-D85B-44A5-8E09-1AFDD24732FF}">
      <dsp:nvSpPr>
        <dsp:cNvPr id="0" name=""/>
        <dsp:cNvSpPr/>
      </dsp:nvSpPr>
      <dsp:spPr>
        <a:xfrm rot="5400000">
          <a:off x="7252606" y="-932420"/>
          <a:ext cx="356634" cy="699381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>
              <a:latin typeface="Sitka Text"/>
            </a:rPr>
            <a:t>MLOps ("Machine Learning Operations") engineers focus on the deployment, testing, monitoring, and automation of ML systems in production.</a:t>
          </a:r>
          <a:endParaRPr lang="en-US" sz="900" b="1" kern="1200">
            <a:latin typeface="Sitka Text"/>
          </a:endParaRPr>
        </a:p>
      </dsp:txBody>
      <dsp:txXfrm rot="-5400000">
        <a:off x="3934019" y="2403576"/>
        <a:ext cx="6976401" cy="321816"/>
      </dsp:txXfrm>
    </dsp:sp>
    <dsp:sp modelId="{CB192075-E85F-4898-AD3B-3F460A584ABC}">
      <dsp:nvSpPr>
        <dsp:cNvPr id="0" name=""/>
        <dsp:cNvSpPr/>
      </dsp:nvSpPr>
      <dsp:spPr>
        <a:xfrm>
          <a:off x="0" y="2341588"/>
          <a:ext cx="3934018" cy="4457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Sitka Text"/>
              <a:cs typeface="Arial"/>
            </a:rPr>
            <a:t>MLOps engineer</a:t>
          </a:r>
        </a:p>
      </dsp:txBody>
      <dsp:txXfrm>
        <a:off x="21762" y="2363350"/>
        <a:ext cx="3890494" cy="402268"/>
      </dsp:txXfrm>
    </dsp:sp>
    <dsp:sp modelId="{1F896DF0-FD8F-4B84-A839-8FF481249FE1}">
      <dsp:nvSpPr>
        <dsp:cNvPr id="0" name=""/>
        <dsp:cNvSpPr/>
      </dsp:nvSpPr>
      <dsp:spPr>
        <a:xfrm rot="5400000">
          <a:off x="7252606" y="-464338"/>
          <a:ext cx="356634" cy="699381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>
              <a:latin typeface="Sitka Text"/>
            </a:rPr>
            <a:t>uses their expertise in statistics, data analysis, and machine learning to provide actionable insights to businesses</a:t>
          </a:r>
          <a:endParaRPr lang="en-US" sz="900" b="1" kern="1200">
            <a:latin typeface="Sitka Text"/>
            <a:cs typeface="Arial"/>
          </a:endParaRPr>
        </a:p>
      </dsp:txBody>
      <dsp:txXfrm rot="-5400000">
        <a:off x="3934019" y="2871658"/>
        <a:ext cx="6976401" cy="321816"/>
      </dsp:txXfrm>
    </dsp:sp>
    <dsp:sp modelId="{658A8B78-5D71-490F-8063-8A36F40560B0}">
      <dsp:nvSpPr>
        <dsp:cNvPr id="0" name=""/>
        <dsp:cNvSpPr/>
      </dsp:nvSpPr>
      <dsp:spPr>
        <a:xfrm>
          <a:off x="0" y="2809670"/>
          <a:ext cx="3934018" cy="44579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Sitka Text"/>
              <a:cs typeface="Arial"/>
            </a:rPr>
            <a:t>Data Science Consultant</a:t>
          </a:r>
          <a:endParaRPr lang="en-US" sz="1200" kern="1200">
            <a:latin typeface="Sitka Text"/>
            <a:cs typeface="Arial"/>
          </a:endParaRPr>
        </a:p>
      </dsp:txBody>
      <dsp:txXfrm>
        <a:off x="21762" y="2831432"/>
        <a:ext cx="3890494" cy="402268"/>
      </dsp:txXfrm>
    </dsp:sp>
    <dsp:sp modelId="{F045078C-A79A-447A-BEDF-0766A63A8E7F}">
      <dsp:nvSpPr>
        <dsp:cNvPr id="0" name=""/>
        <dsp:cNvSpPr/>
      </dsp:nvSpPr>
      <dsp:spPr>
        <a:xfrm rot="5400000">
          <a:off x="7252606" y="3743"/>
          <a:ext cx="356634" cy="699381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>
              <a:latin typeface="Sitka Text"/>
            </a:rPr>
            <a:t>design, construct, install, and maintain large-scale processing systems and other infrastructure</a:t>
          </a:r>
          <a:endParaRPr lang="en-US" sz="900" b="1" kern="1200">
            <a:latin typeface="Sitka Text"/>
          </a:endParaRPr>
        </a:p>
      </dsp:txBody>
      <dsp:txXfrm rot="-5400000">
        <a:off x="3934019" y="3339740"/>
        <a:ext cx="6976401" cy="321816"/>
      </dsp:txXfrm>
    </dsp:sp>
    <dsp:sp modelId="{411DC5E2-50BA-4AC8-8E20-AB9BBE1F1BD8}">
      <dsp:nvSpPr>
        <dsp:cNvPr id="0" name=""/>
        <dsp:cNvSpPr/>
      </dsp:nvSpPr>
      <dsp:spPr>
        <a:xfrm>
          <a:off x="0" y="3277752"/>
          <a:ext cx="3934018" cy="44579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Sitka Text"/>
            </a:rPr>
            <a:t>Big Data Engineer</a:t>
          </a:r>
          <a:endParaRPr lang="en-US" sz="1200" kern="1200">
            <a:latin typeface="Sitka Text"/>
          </a:endParaRPr>
        </a:p>
      </dsp:txBody>
      <dsp:txXfrm>
        <a:off x="21762" y="3299514"/>
        <a:ext cx="3890494" cy="402268"/>
      </dsp:txXfrm>
    </dsp:sp>
    <dsp:sp modelId="{2CD5D1CD-568B-4D91-9619-13FE2B08C20B}">
      <dsp:nvSpPr>
        <dsp:cNvPr id="0" name=""/>
        <dsp:cNvSpPr/>
      </dsp:nvSpPr>
      <dsp:spPr>
        <a:xfrm rot="5400000">
          <a:off x="7252606" y="471826"/>
          <a:ext cx="356634" cy="699381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latin typeface="Sitka Text"/>
            </a:rPr>
            <a:t>responsible for designing and implementing AI applications</a:t>
          </a:r>
        </a:p>
      </dsp:txBody>
      <dsp:txXfrm rot="-5400000">
        <a:off x="3934019" y="3807823"/>
        <a:ext cx="6976401" cy="321816"/>
      </dsp:txXfrm>
    </dsp:sp>
    <dsp:sp modelId="{513FCCD9-16B4-42D3-8C0D-B87F0C121479}">
      <dsp:nvSpPr>
        <dsp:cNvPr id="0" name=""/>
        <dsp:cNvSpPr/>
      </dsp:nvSpPr>
      <dsp:spPr>
        <a:xfrm>
          <a:off x="0" y="3745835"/>
          <a:ext cx="3934018" cy="4457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Sitka Text"/>
            </a:rPr>
            <a:t>Artificial Intelligence Engineer</a:t>
          </a:r>
          <a:endParaRPr lang="en-US" sz="1200" kern="1200">
            <a:latin typeface="Sitka Text"/>
          </a:endParaRPr>
        </a:p>
      </dsp:txBody>
      <dsp:txXfrm>
        <a:off x="21762" y="3767597"/>
        <a:ext cx="3890494" cy="40226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62F49-2E78-455B-B3DB-E1BBCC20E23D}">
      <dsp:nvSpPr>
        <dsp:cNvPr id="0" name=""/>
        <dsp:cNvSpPr/>
      </dsp:nvSpPr>
      <dsp:spPr>
        <a:xfrm>
          <a:off x="0" y="210766"/>
          <a:ext cx="10515600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Focuses on creating robust, scalable data pipelines.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Prepares "big data" for analytical or machine learning applications.</a:t>
          </a:r>
        </a:p>
      </dsp:txBody>
      <dsp:txXfrm>
        <a:off x="0" y="210766"/>
        <a:ext cx="10515600" cy="641024"/>
      </dsp:txXfrm>
    </dsp:sp>
    <dsp:sp modelId="{79192710-A0EB-4488-9232-2E4A4F6EAD0D}">
      <dsp:nvSpPr>
        <dsp:cNvPr id="0" name=""/>
        <dsp:cNvSpPr/>
      </dsp:nvSpPr>
      <dsp:spPr>
        <a:xfrm>
          <a:off x="525780" y="48406"/>
          <a:ext cx="7360920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Engineer</a:t>
          </a:r>
          <a:r>
            <a:rPr lang="en-US" sz="1100" kern="1200" dirty="0"/>
            <a:t>:</a:t>
          </a:r>
        </a:p>
      </dsp:txBody>
      <dsp:txXfrm>
        <a:off x="541632" y="64258"/>
        <a:ext cx="7329216" cy="293016"/>
      </dsp:txXfrm>
    </dsp:sp>
    <dsp:sp modelId="{627CEDE5-383C-417C-A977-A9626D730585}">
      <dsp:nvSpPr>
        <dsp:cNvPr id="0" name=""/>
        <dsp:cNvSpPr/>
      </dsp:nvSpPr>
      <dsp:spPr>
        <a:xfrm>
          <a:off x="0" y="1073551"/>
          <a:ext cx="10515600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Designs solutions based on ML and AI for specific industry needs.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Often involves integrating AI into existing systems or processes.</a:t>
          </a:r>
        </a:p>
      </dsp:txBody>
      <dsp:txXfrm>
        <a:off x="0" y="1073551"/>
        <a:ext cx="10515600" cy="641024"/>
      </dsp:txXfrm>
    </dsp:sp>
    <dsp:sp modelId="{F3443915-EEAF-438B-AB9F-6AB21AAC6638}">
      <dsp:nvSpPr>
        <dsp:cNvPr id="0" name=""/>
        <dsp:cNvSpPr/>
      </dsp:nvSpPr>
      <dsp:spPr>
        <a:xfrm>
          <a:off x="525780" y="911191"/>
          <a:ext cx="7360920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AI Specialist/Solutions Architect</a:t>
          </a:r>
          <a:r>
            <a:rPr lang="en-US" sz="1100" kern="1200" dirty="0"/>
            <a:t>:</a:t>
          </a:r>
        </a:p>
      </dsp:txBody>
      <dsp:txXfrm>
        <a:off x="541632" y="927043"/>
        <a:ext cx="7329216" cy="293016"/>
      </dsp:txXfrm>
    </dsp:sp>
    <dsp:sp modelId="{6F91DD4F-C66D-4349-AAAC-E847D15B04BC}">
      <dsp:nvSpPr>
        <dsp:cNvPr id="0" name=""/>
        <dsp:cNvSpPr/>
      </dsp:nvSpPr>
      <dsp:spPr>
        <a:xfrm>
          <a:off x="0" y="1936336"/>
          <a:ext cx="10515600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Works with algorithms related to natural language processing.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Tasks might include sentiment analysis, chatbot development, or language modeling.</a:t>
          </a:r>
        </a:p>
      </dsp:txBody>
      <dsp:txXfrm>
        <a:off x="0" y="1936336"/>
        <a:ext cx="10515600" cy="641024"/>
      </dsp:txXfrm>
    </dsp:sp>
    <dsp:sp modelId="{4439A037-FE82-44DC-A86A-E1D18E7238F3}">
      <dsp:nvSpPr>
        <dsp:cNvPr id="0" name=""/>
        <dsp:cNvSpPr/>
      </dsp:nvSpPr>
      <dsp:spPr>
        <a:xfrm>
          <a:off x="525780" y="1773976"/>
          <a:ext cx="7360920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NLP Scientist/Engineer</a:t>
          </a:r>
          <a:r>
            <a:rPr lang="en-US" sz="1100" kern="1200" dirty="0"/>
            <a:t>:</a:t>
          </a:r>
        </a:p>
      </dsp:txBody>
      <dsp:txXfrm>
        <a:off x="541632" y="1789828"/>
        <a:ext cx="7329216" cy="293016"/>
      </dsp:txXfrm>
    </dsp:sp>
    <dsp:sp modelId="{A376E3D4-7AD9-4C28-91FB-8FF844C5773F}">
      <dsp:nvSpPr>
        <dsp:cNvPr id="0" name=""/>
        <dsp:cNvSpPr/>
      </dsp:nvSpPr>
      <dsp:spPr>
        <a:xfrm>
          <a:off x="0" y="2799121"/>
          <a:ext cx="10515600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Specializes in enabling machines to interpret and make decisions based on visual data.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Often used in applications like facial recognition, medical imaging, or autonomous vehicles.</a:t>
          </a:r>
        </a:p>
      </dsp:txBody>
      <dsp:txXfrm>
        <a:off x="0" y="2799121"/>
        <a:ext cx="10515600" cy="641024"/>
      </dsp:txXfrm>
    </dsp:sp>
    <dsp:sp modelId="{E3C10715-2389-4D14-9A2F-AB54BE62745E}">
      <dsp:nvSpPr>
        <dsp:cNvPr id="0" name=""/>
        <dsp:cNvSpPr/>
      </dsp:nvSpPr>
      <dsp:spPr>
        <a:xfrm>
          <a:off x="525780" y="2636761"/>
          <a:ext cx="7360920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Computer Vision Engineer</a:t>
          </a:r>
          <a:r>
            <a:rPr lang="en-US" sz="1100" kern="1200" dirty="0"/>
            <a:t>:</a:t>
          </a:r>
        </a:p>
      </dsp:txBody>
      <dsp:txXfrm>
        <a:off x="541632" y="2652613"/>
        <a:ext cx="7329216" cy="293016"/>
      </dsp:txXfrm>
    </dsp:sp>
    <dsp:sp modelId="{BCE65C40-B208-46B4-8D22-E291E4BFE0C7}">
      <dsp:nvSpPr>
        <dsp:cNvPr id="0" name=""/>
        <dsp:cNvSpPr/>
      </dsp:nvSpPr>
      <dsp:spPr>
        <a:xfrm>
          <a:off x="0" y="3661906"/>
          <a:ext cx="10515600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Focuses on the ethical considerations of AI implementations.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Works on creating guidelines and ensuring fairness, accountability, and transparency in AI systems.</a:t>
          </a:r>
        </a:p>
      </dsp:txBody>
      <dsp:txXfrm>
        <a:off x="0" y="3661906"/>
        <a:ext cx="10515600" cy="641024"/>
      </dsp:txXfrm>
    </dsp:sp>
    <dsp:sp modelId="{25DB1E66-0F04-497B-B9FF-EC281DEEAB03}">
      <dsp:nvSpPr>
        <dsp:cNvPr id="0" name=""/>
        <dsp:cNvSpPr/>
      </dsp:nvSpPr>
      <dsp:spPr>
        <a:xfrm>
          <a:off x="525780" y="3499546"/>
          <a:ext cx="7360920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AI Ethics Researcher/Officer</a:t>
          </a:r>
          <a:r>
            <a:rPr lang="en-US" sz="1100" kern="1200" dirty="0"/>
            <a:t>:</a:t>
          </a:r>
        </a:p>
      </dsp:txBody>
      <dsp:txXfrm>
        <a:off x="541632" y="3515398"/>
        <a:ext cx="7329216" cy="2930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76862-1E80-3A4A-9469-E082B50EBAB5}">
      <dsp:nvSpPr>
        <dsp:cNvPr id="0" name=""/>
        <dsp:cNvSpPr/>
      </dsp:nvSpPr>
      <dsp:spPr>
        <a:xfrm>
          <a:off x="4583" y="11739"/>
          <a:ext cx="2756296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/>
            <a:t>Prerequisites</a:t>
          </a:r>
          <a:r>
            <a:rPr lang="en-US" sz="1600" kern="1200" dirty="0"/>
            <a:t>:</a:t>
          </a:r>
        </a:p>
      </dsp:txBody>
      <dsp:txXfrm>
        <a:off x="4583" y="11739"/>
        <a:ext cx="2756296" cy="460800"/>
      </dsp:txXfrm>
    </dsp:sp>
    <dsp:sp modelId="{9CCACE8C-9F9F-AC4D-A13F-6100655E3BB7}">
      <dsp:nvSpPr>
        <dsp:cNvPr id="0" name=""/>
        <dsp:cNvSpPr/>
      </dsp:nvSpPr>
      <dsp:spPr>
        <a:xfrm>
          <a:off x="4583" y="472539"/>
          <a:ext cx="2756296" cy="47982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Mathematics</a:t>
          </a:r>
          <a:r>
            <a:rPr lang="en-US" sz="1600" kern="1200" dirty="0"/>
            <a:t>: Familiarize yourself with the foundational concepts of linear algebra, probability, statistics, and calculus. These form the underpinnings of many ML algorithms.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Programming</a:t>
          </a:r>
          <a:r>
            <a:rPr lang="en-US" sz="1600" kern="1200" dirty="0"/>
            <a:t>: Python is the most popular language in ML, and R is used often in statistics and data analysis. Start with Python and its key libraries such as NumPy and Pandas.</a:t>
          </a:r>
        </a:p>
      </dsp:txBody>
      <dsp:txXfrm>
        <a:off x="4583" y="472539"/>
        <a:ext cx="2756296" cy="4798260"/>
      </dsp:txXfrm>
    </dsp:sp>
    <dsp:sp modelId="{0AAD77AF-6A90-0B4C-A0EC-FC23F4030690}">
      <dsp:nvSpPr>
        <dsp:cNvPr id="0" name=""/>
        <dsp:cNvSpPr/>
      </dsp:nvSpPr>
      <dsp:spPr>
        <a:xfrm>
          <a:off x="3146761" y="11739"/>
          <a:ext cx="2756296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/>
            <a:t>Foundational Concepts</a:t>
          </a:r>
          <a:r>
            <a:rPr lang="en-US" sz="1600" kern="1200" dirty="0"/>
            <a:t>:</a:t>
          </a:r>
        </a:p>
      </dsp:txBody>
      <dsp:txXfrm>
        <a:off x="3146761" y="11739"/>
        <a:ext cx="2756296" cy="460800"/>
      </dsp:txXfrm>
    </dsp:sp>
    <dsp:sp modelId="{2B3117FD-045B-8642-B42F-D93291CFB293}">
      <dsp:nvSpPr>
        <dsp:cNvPr id="0" name=""/>
        <dsp:cNvSpPr/>
      </dsp:nvSpPr>
      <dsp:spPr>
        <a:xfrm>
          <a:off x="3146761" y="472539"/>
          <a:ext cx="2756296" cy="47982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Introduction to ML</a:t>
          </a:r>
          <a:r>
            <a:rPr lang="en-US" sz="1600" kern="1200" dirty="0"/>
            <a:t>: Understand what machine learning is, its types (supervised, unsupervised, reinforcement learning), and its applications.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Basic Algorithms</a:t>
          </a:r>
          <a:r>
            <a:rPr lang="en-US" sz="1600" kern="1200" dirty="0"/>
            <a:t>: Learn about algorithms like linear regression, logistic regression, decision trees, and k-means clustering.</a:t>
          </a:r>
        </a:p>
      </dsp:txBody>
      <dsp:txXfrm>
        <a:off x="3146761" y="472539"/>
        <a:ext cx="2756296" cy="4798260"/>
      </dsp:txXfrm>
    </dsp:sp>
    <dsp:sp modelId="{606790F2-8C08-8243-A28B-316A69798530}">
      <dsp:nvSpPr>
        <dsp:cNvPr id="0" name=""/>
        <dsp:cNvSpPr/>
      </dsp:nvSpPr>
      <dsp:spPr>
        <a:xfrm>
          <a:off x="6288939" y="11739"/>
          <a:ext cx="2756296" cy="460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/>
            <a:t>Intermediate ML</a:t>
          </a:r>
          <a:r>
            <a:rPr lang="en-US" sz="1600" kern="1200" dirty="0"/>
            <a:t>:</a:t>
          </a:r>
        </a:p>
      </dsp:txBody>
      <dsp:txXfrm>
        <a:off x="6288939" y="11739"/>
        <a:ext cx="2756296" cy="460800"/>
      </dsp:txXfrm>
    </dsp:sp>
    <dsp:sp modelId="{E8D5DA20-5909-104E-909E-53851B074943}">
      <dsp:nvSpPr>
        <dsp:cNvPr id="0" name=""/>
        <dsp:cNvSpPr/>
      </dsp:nvSpPr>
      <dsp:spPr>
        <a:xfrm>
          <a:off x="6288939" y="472539"/>
          <a:ext cx="2756296" cy="47982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Deep Dive</a:t>
          </a:r>
          <a:r>
            <a:rPr lang="en-US" sz="1600" kern="1200" dirty="0"/>
            <a:t>: Explore ensemble methods (like Random Forests, Gradient Boosting Machines), SVM, and neural networks.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Evaluation</a:t>
          </a:r>
          <a:r>
            <a:rPr lang="en-US" sz="1600" kern="1200" dirty="0"/>
            <a:t>: Understand metrics like accuracy, precision, recall, F1 score, ROC, and AUC. Learn about overfitting, underfitting, and how to split data (train/test/validation sets).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Software &amp; Tools</a:t>
          </a:r>
          <a:r>
            <a:rPr lang="en-US" sz="1600" kern="1200" dirty="0"/>
            <a:t>: Dive deeper into Python libraries like Scikit-learn for machine learning, and Matplotlib and Seaborn for data visualization.</a:t>
          </a:r>
        </a:p>
      </dsp:txBody>
      <dsp:txXfrm>
        <a:off x="6288939" y="472539"/>
        <a:ext cx="2756296" cy="4798260"/>
      </dsp:txXfrm>
    </dsp:sp>
    <dsp:sp modelId="{55680014-2349-E84D-998C-D166FC1AC609}">
      <dsp:nvSpPr>
        <dsp:cNvPr id="0" name=""/>
        <dsp:cNvSpPr/>
      </dsp:nvSpPr>
      <dsp:spPr>
        <a:xfrm>
          <a:off x="9431117" y="11739"/>
          <a:ext cx="2756296" cy="460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/>
            <a:t>Deep Learning</a:t>
          </a:r>
          <a:r>
            <a:rPr lang="en-US" sz="1600" kern="1200" dirty="0"/>
            <a:t>:</a:t>
          </a:r>
        </a:p>
      </dsp:txBody>
      <dsp:txXfrm>
        <a:off x="9431117" y="11739"/>
        <a:ext cx="2756296" cy="460800"/>
      </dsp:txXfrm>
    </dsp:sp>
    <dsp:sp modelId="{216A0AE2-F3D5-2945-81DF-02A03A58DFAF}">
      <dsp:nvSpPr>
        <dsp:cNvPr id="0" name=""/>
        <dsp:cNvSpPr/>
      </dsp:nvSpPr>
      <dsp:spPr>
        <a:xfrm>
          <a:off x="9431117" y="472539"/>
          <a:ext cx="2756296" cy="479826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Neural Networks</a:t>
          </a:r>
          <a:r>
            <a:rPr lang="en-US" sz="1600" kern="1200" dirty="0"/>
            <a:t>: Learn about feedforward networks, backpropagation, activation functions, and optimization techniques.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Advanced Models</a:t>
          </a:r>
          <a:r>
            <a:rPr lang="en-US" sz="1600" kern="1200" dirty="0"/>
            <a:t>: Delve into Convolutional Neural Networks (CNNs) for image tasks, Recurrent Neural Networks (RNNs) for sequence tasks, and transformers for NLP tasks.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Frameworks</a:t>
          </a:r>
          <a:r>
            <a:rPr lang="en-US" sz="1600" kern="1200" dirty="0"/>
            <a:t>: Familiarize yourself with TensorFlow, </a:t>
          </a:r>
          <a:r>
            <a:rPr lang="en-US" sz="1600" kern="1200" dirty="0" err="1"/>
            <a:t>Keras</a:t>
          </a:r>
          <a:r>
            <a:rPr lang="en-US" sz="1600" kern="1200" dirty="0"/>
            <a:t>, or </a:t>
          </a:r>
          <a:r>
            <a:rPr lang="en-US" sz="1600" kern="1200" dirty="0" err="1"/>
            <a:t>PyTorch</a:t>
          </a:r>
          <a:r>
            <a:rPr lang="en-US" sz="1600" kern="1200" dirty="0"/>
            <a:t>.</a:t>
          </a:r>
        </a:p>
      </dsp:txBody>
      <dsp:txXfrm>
        <a:off x="9431117" y="472539"/>
        <a:ext cx="2756296" cy="47982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B80289-8B14-6847-9621-7232879E6827}">
      <dsp:nvSpPr>
        <dsp:cNvPr id="0" name=""/>
        <dsp:cNvSpPr/>
      </dsp:nvSpPr>
      <dsp:spPr>
        <a:xfrm>
          <a:off x="4583" y="317819"/>
          <a:ext cx="2756296" cy="6911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Arial"/>
              <a:cs typeface="Arial"/>
            </a:rPr>
            <a:t>Specialized Areas</a:t>
          </a:r>
          <a:r>
            <a:rPr lang="en-US" sz="2000" b="0" kern="1200">
              <a:latin typeface="Arial"/>
              <a:cs typeface="Arial"/>
            </a:rPr>
            <a:t>:</a:t>
          </a:r>
        </a:p>
      </dsp:txBody>
      <dsp:txXfrm>
        <a:off x="4583" y="317819"/>
        <a:ext cx="2756296" cy="691175"/>
      </dsp:txXfrm>
    </dsp:sp>
    <dsp:sp modelId="{42F9564D-4D0A-D743-AD4C-309F59EFD17A}">
      <dsp:nvSpPr>
        <dsp:cNvPr id="0" name=""/>
        <dsp:cNvSpPr/>
      </dsp:nvSpPr>
      <dsp:spPr>
        <a:xfrm>
          <a:off x="4583" y="1008995"/>
          <a:ext cx="2756296" cy="55311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Arial"/>
              <a:cs typeface="Arial"/>
            </a:rPr>
            <a:t>Natural Language Processing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>
              <a:latin typeface="Arial"/>
              <a:cs typeface="Arial"/>
            </a:rPr>
            <a:t>Computer Vision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>
              <a:latin typeface="Arial"/>
              <a:cs typeface="Arial"/>
            </a:rPr>
            <a:t>Reinforcement Learning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>
              <a:latin typeface="Arial"/>
              <a:cs typeface="Arial"/>
            </a:rPr>
            <a:t>Generative Adversarial Networks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Arial"/>
              <a:cs typeface="Arial"/>
            </a:rPr>
            <a:t>Time-Series Forecasting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Arial"/>
              <a:cs typeface="Arial"/>
            </a:rPr>
            <a:t>AI Specialist </a:t>
          </a:r>
        </a:p>
      </dsp:txBody>
      <dsp:txXfrm>
        <a:off x="4583" y="1008995"/>
        <a:ext cx="2756296" cy="5531174"/>
      </dsp:txXfrm>
    </dsp:sp>
    <dsp:sp modelId="{12D86AFE-4487-0347-A110-5DE1308CEAFF}">
      <dsp:nvSpPr>
        <dsp:cNvPr id="0" name=""/>
        <dsp:cNvSpPr/>
      </dsp:nvSpPr>
      <dsp:spPr>
        <a:xfrm>
          <a:off x="3146762" y="317819"/>
          <a:ext cx="2756296" cy="6911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Arial"/>
              <a:cs typeface="Arial"/>
            </a:rPr>
            <a:t>Projects</a:t>
          </a:r>
          <a:r>
            <a:rPr lang="en-US" sz="2000" b="0" kern="1200">
              <a:latin typeface="Arial"/>
              <a:cs typeface="Arial"/>
            </a:rPr>
            <a:t>:</a:t>
          </a:r>
        </a:p>
      </dsp:txBody>
      <dsp:txXfrm>
        <a:off x="3146762" y="317819"/>
        <a:ext cx="2756296" cy="691175"/>
      </dsp:txXfrm>
    </dsp:sp>
    <dsp:sp modelId="{B5BBE0A2-309A-0D45-8B11-7706F53A67A5}">
      <dsp:nvSpPr>
        <dsp:cNvPr id="0" name=""/>
        <dsp:cNvSpPr/>
      </dsp:nvSpPr>
      <dsp:spPr>
        <a:xfrm>
          <a:off x="3146762" y="1008995"/>
          <a:ext cx="2756296" cy="55311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Arial"/>
              <a:cs typeface="Arial"/>
            </a:rPr>
            <a:t>Hands-On Experience</a:t>
          </a:r>
          <a:r>
            <a:rPr lang="en-US" sz="2000" b="0" kern="1200" dirty="0">
              <a:latin typeface="Arial"/>
              <a:cs typeface="Arial"/>
            </a:rPr>
            <a:t>: Work on small projects or Kaggle competitions.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latin typeface="Arial"/>
              <a:cs typeface="Arial"/>
            </a:rPr>
            <a:t>Portfolio</a:t>
          </a:r>
          <a:r>
            <a:rPr lang="en-US" sz="2000" b="0" kern="1200">
              <a:latin typeface="Arial"/>
              <a:cs typeface="Arial"/>
            </a:rPr>
            <a:t>: Document your projects. This could be beneficial when applying for jobs.</a:t>
          </a:r>
          <a:endParaRPr lang="en-US" sz="2000" kern="1200"/>
        </a:p>
      </dsp:txBody>
      <dsp:txXfrm>
        <a:off x="3146762" y="1008995"/>
        <a:ext cx="2756296" cy="5531174"/>
      </dsp:txXfrm>
    </dsp:sp>
    <dsp:sp modelId="{1B9D4BD6-3642-7048-9EA4-FD79DC1A43C3}">
      <dsp:nvSpPr>
        <dsp:cNvPr id="0" name=""/>
        <dsp:cNvSpPr/>
      </dsp:nvSpPr>
      <dsp:spPr>
        <a:xfrm>
          <a:off x="6288940" y="317819"/>
          <a:ext cx="2756296" cy="6911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Arial"/>
              <a:cs typeface="Arial"/>
            </a:rPr>
            <a:t>Continuous Learning</a:t>
          </a:r>
          <a:r>
            <a:rPr lang="en-US" sz="2000" b="0" kern="1200">
              <a:latin typeface="Arial"/>
              <a:cs typeface="Arial"/>
            </a:rPr>
            <a:t>:</a:t>
          </a:r>
        </a:p>
      </dsp:txBody>
      <dsp:txXfrm>
        <a:off x="6288940" y="317819"/>
        <a:ext cx="2756296" cy="691175"/>
      </dsp:txXfrm>
    </dsp:sp>
    <dsp:sp modelId="{B1E69C19-983F-4C4F-887D-189624C0D7A7}">
      <dsp:nvSpPr>
        <dsp:cNvPr id="0" name=""/>
        <dsp:cNvSpPr/>
      </dsp:nvSpPr>
      <dsp:spPr>
        <a:xfrm>
          <a:off x="6288940" y="1008995"/>
          <a:ext cx="2756296" cy="55311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>
              <a:latin typeface="Arial"/>
              <a:cs typeface="Arial"/>
            </a:rPr>
            <a:t> Regularly read research papers, articles, and engage with online community. </a:t>
          </a:r>
        </a:p>
      </dsp:txBody>
      <dsp:txXfrm>
        <a:off x="6288940" y="1008995"/>
        <a:ext cx="2756296" cy="5531174"/>
      </dsp:txXfrm>
    </dsp:sp>
    <dsp:sp modelId="{6BE5A715-4109-6349-A94B-EBC5751156B5}">
      <dsp:nvSpPr>
        <dsp:cNvPr id="0" name=""/>
        <dsp:cNvSpPr/>
      </dsp:nvSpPr>
      <dsp:spPr>
        <a:xfrm>
          <a:off x="9431119" y="317819"/>
          <a:ext cx="2756296" cy="6911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Arial"/>
              <a:cs typeface="Arial"/>
            </a:rPr>
            <a:t>Resources</a:t>
          </a:r>
          <a:r>
            <a:rPr lang="en-US" sz="2000" b="0" kern="1200">
              <a:latin typeface="Arial"/>
              <a:cs typeface="Arial"/>
            </a:rPr>
            <a:t>:</a:t>
          </a:r>
        </a:p>
      </dsp:txBody>
      <dsp:txXfrm>
        <a:off x="9431119" y="317819"/>
        <a:ext cx="2756296" cy="691175"/>
      </dsp:txXfrm>
    </dsp:sp>
    <dsp:sp modelId="{070106BF-6CF0-BA48-B252-D8833EDF8F33}">
      <dsp:nvSpPr>
        <dsp:cNvPr id="0" name=""/>
        <dsp:cNvSpPr/>
      </dsp:nvSpPr>
      <dsp:spPr>
        <a:xfrm>
          <a:off x="9431119" y="1008995"/>
          <a:ext cx="2756296" cy="55311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latin typeface="Arial"/>
              <a:cs typeface="Arial"/>
            </a:rPr>
            <a:t>Online Courses</a:t>
          </a:r>
          <a:r>
            <a:rPr lang="en-US" sz="2000" b="0" kern="1200">
              <a:latin typeface="Arial"/>
              <a:cs typeface="Arial"/>
            </a:rPr>
            <a:t>: Platforms like Coursera, Udacity, and edX offer courses from top universities and companies.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latin typeface="Arial"/>
              <a:cs typeface="Arial"/>
            </a:rPr>
            <a:t>Books</a:t>
          </a:r>
          <a:r>
            <a:rPr lang="en-US" sz="2000" b="0" kern="1200">
              <a:latin typeface="Arial"/>
              <a:cs typeface="Arial"/>
            </a:rPr>
            <a:t>: "</a:t>
          </a:r>
          <a:r>
            <a:rPr lang="en-US" sz="2000" b="1" kern="1200"/>
            <a:t>Introduction to Machine Learning with Python: A Guide for Data Scientists</a:t>
          </a:r>
          <a:r>
            <a:rPr lang="en-US" sz="2000" b="1" kern="1200">
              <a:latin typeface="Sabon Next LT"/>
            </a:rPr>
            <a:t>"</a:t>
          </a:r>
          <a:r>
            <a:rPr lang="en-US" sz="2000" b="1" kern="1200"/>
            <a:t> 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latin typeface="Arial"/>
              <a:cs typeface="Arial"/>
            </a:rPr>
            <a:t>Blogs/Websites</a:t>
          </a:r>
          <a:r>
            <a:rPr lang="en-US" sz="2000" b="0" kern="1200">
              <a:latin typeface="Arial"/>
              <a:cs typeface="Arial"/>
            </a:rPr>
            <a:t>: Towards Data Science, Machine Learning Mastery, and the Google AI Blog are great resources.</a:t>
          </a:r>
          <a:endParaRPr lang="en-US" sz="2000" kern="1200"/>
        </a:p>
      </dsp:txBody>
      <dsp:txXfrm>
        <a:off x="9431119" y="1008995"/>
        <a:ext cx="2756296" cy="55311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0ADFA-6E03-4ED4-9ACA-35456BCEA2FD}">
      <dsp:nvSpPr>
        <dsp:cNvPr id="0" name=""/>
        <dsp:cNvSpPr/>
      </dsp:nvSpPr>
      <dsp:spPr>
        <a:xfrm>
          <a:off x="7297" y="0"/>
          <a:ext cx="1023733" cy="888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C54D7-057A-43BE-98C9-A146B010682E}">
      <dsp:nvSpPr>
        <dsp:cNvPr id="0" name=""/>
        <dsp:cNvSpPr/>
      </dsp:nvSpPr>
      <dsp:spPr>
        <a:xfrm>
          <a:off x="7297" y="1054604"/>
          <a:ext cx="2924953" cy="380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Rule-based system</a:t>
          </a:r>
        </a:p>
      </dsp:txBody>
      <dsp:txXfrm>
        <a:off x="7297" y="1054604"/>
        <a:ext cx="2924953" cy="380846"/>
      </dsp:txXfrm>
    </dsp:sp>
    <dsp:sp modelId="{A3A842AC-4C0E-4578-A043-E2886589FD2E}">
      <dsp:nvSpPr>
        <dsp:cNvPr id="0" name=""/>
        <dsp:cNvSpPr/>
      </dsp:nvSpPr>
      <dsp:spPr>
        <a:xfrm>
          <a:off x="7297" y="1512643"/>
          <a:ext cx="2924953" cy="2933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Expert-driven system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</a:t>
          </a:r>
          <a:r>
            <a:rPr lang="en-US" sz="1700" b="0" i="0" kern="1200" dirty="0"/>
            <a:t>f-then rules to make decisions and perform tasks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Give loan if income &gt;50,000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credit card fraud if geographic anomaly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anomaly-based detection rules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signature-based detection rules  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Downside: new threats, fraud tactics etc. </a:t>
          </a:r>
        </a:p>
      </dsp:txBody>
      <dsp:txXfrm>
        <a:off x="7297" y="1512643"/>
        <a:ext cx="2924953" cy="2933713"/>
      </dsp:txXfrm>
    </dsp:sp>
    <dsp:sp modelId="{B516725F-25C5-4B9C-B060-A344AB6F2BCE}">
      <dsp:nvSpPr>
        <dsp:cNvPr id="0" name=""/>
        <dsp:cNvSpPr/>
      </dsp:nvSpPr>
      <dsp:spPr>
        <a:xfrm>
          <a:off x="3444117" y="0"/>
          <a:ext cx="1023733" cy="888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6B161-EA01-49A2-932E-4B9A203FD52F}">
      <dsp:nvSpPr>
        <dsp:cNvPr id="0" name=""/>
        <dsp:cNvSpPr/>
      </dsp:nvSpPr>
      <dsp:spPr>
        <a:xfrm>
          <a:off x="3444117" y="1054604"/>
          <a:ext cx="2924953" cy="380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Machine learning</a:t>
          </a:r>
        </a:p>
      </dsp:txBody>
      <dsp:txXfrm>
        <a:off x="3444117" y="1054604"/>
        <a:ext cx="2924953" cy="380846"/>
      </dsp:txXfrm>
    </dsp:sp>
    <dsp:sp modelId="{FAE6FD5B-E530-4B0D-90FB-62DA33B0672E}">
      <dsp:nvSpPr>
        <dsp:cNvPr id="0" name=""/>
        <dsp:cNvSpPr/>
      </dsp:nvSpPr>
      <dsp:spPr>
        <a:xfrm>
          <a:off x="3444117" y="1512643"/>
          <a:ext cx="2924953" cy="2933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Automatically learn and improve from experience without being explicitly programmed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Data-driven approach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Downside: lack of data- simulation data scientist </a:t>
          </a:r>
        </a:p>
      </dsp:txBody>
      <dsp:txXfrm>
        <a:off x="3444117" y="1512643"/>
        <a:ext cx="2924953" cy="2933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8E4C6-A570-45D2-91CE-F071446C322D}">
      <dsp:nvSpPr>
        <dsp:cNvPr id="0" name=""/>
        <dsp:cNvSpPr/>
      </dsp:nvSpPr>
      <dsp:spPr>
        <a:xfrm>
          <a:off x="1036891" y="0"/>
          <a:ext cx="5692312" cy="569231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EBF56-245D-4A35-B98C-9CC7991E680E}">
      <dsp:nvSpPr>
        <dsp:cNvPr id="0" name=""/>
        <dsp:cNvSpPr/>
      </dsp:nvSpPr>
      <dsp:spPr>
        <a:xfrm>
          <a:off x="1406891" y="370000"/>
          <a:ext cx="2276924" cy="22769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Nature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Traditional programming is rule-based, while ML is data-driven.</a:t>
          </a:r>
        </a:p>
      </dsp:txBody>
      <dsp:txXfrm>
        <a:off x="1518041" y="481150"/>
        <a:ext cx="2054624" cy="2054624"/>
      </dsp:txXfrm>
    </dsp:sp>
    <dsp:sp modelId="{9E9E8FD9-8EB9-470A-8B67-0686B6FF0451}">
      <dsp:nvSpPr>
        <dsp:cNvPr id="0" name=""/>
        <dsp:cNvSpPr/>
      </dsp:nvSpPr>
      <dsp:spPr>
        <a:xfrm>
          <a:off x="4082278" y="370000"/>
          <a:ext cx="2276924" cy="22769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Flexibility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ML can adapt and improve over time with more data, while traditional software remains static unless manually updated.</a:t>
          </a:r>
        </a:p>
      </dsp:txBody>
      <dsp:txXfrm>
        <a:off x="4193428" y="481150"/>
        <a:ext cx="2054624" cy="2054624"/>
      </dsp:txXfrm>
    </dsp:sp>
    <dsp:sp modelId="{BA9CF824-F1B4-4D09-AB5A-BE4ABEF6EBDF}">
      <dsp:nvSpPr>
        <dsp:cNvPr id="0" name=""/>
        <dsp:cNvSpPr/>
      </dsp:nvSpPr>
      <dsp:spPr>
        <a:xfrm>
          <a:off x="1406891" y="3045386"/>
          <a:ext cx="2276924" cy="22769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Complexity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ML can handle tasks that are too complex to manually code, like natural language processing or computer vision.</a:t>
          </a:r>
        </a:p>
      </dsp:txBody>
      <dsp:txXfrm>
        <a:off x="1518041" y="3156536"/>
        <a:ext cx="2054624" cy="2054624"/>
      </dsp:txXfrm>
    </dsp:sp>
    <dsp:sp modelId="{2620DC7B-528A-4D77-9F01-427E7E339F0E}">
      <dsp:nvSpPr>
        <dsp:cNvPr id="0" name=""/>
        <dsp:cNvSpPr/>
      </dsp:nvSpPr>
      <dsp:spPr>
        <a:xfrm>
          <a:off x="4082278" y="3045386"/>
          <a:ext cx="2276924" cy="22769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Interpretability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Traditional programming is typically more interpretable because the rules are explicit, while ML can sometimes act as a black box.</a:t>
          </a:r>
        </a:p>
      </dsp:txBody>
      <dsp:txXfrm>
        <a:off x="4193428" y="3156536"/>
        <a:ext cx="2054624" cy="2054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313AE-5ABC-CF44-9B9B-DFF2E5763760}">
      <dsp:nvSpPr>
        <dsp:cNvPr id="0" name=""/>
        <dsp:cNvSpPr/>
      </dsp:nvSpPr>
      <dsp:spPr>
        <a:xfrm>
          <a:off x="0" y="0"/>
          <a:ext cx="8785793" cy="8092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Georgia Pro"/>
            </a:rPr>
            <a:t>Branch of artificial intelligence that enables computers to learn and adapt without specific programming instructions</a:t>
          </a:r>
        </a:p>
      </dsp:txBody>
      <dsp:txXfrm>
        <a:off x="23702" y="23702"/>
        <a:ext cx="7817872" cy="761842"/>
      </dsp:txXfrm>
    </dsp:sp>
    <dsp:sp modelId="{DCE6EB74-A650-7045-BB88-175579D35A17}">
      <dsp:nvSpPr>
        <dsp:cNvPr id="0" name=""/>
        <dsp:cNvSpPr/>
      </dsp:nvSpPr>
      <dsp:spPr>
        <a:xfrm>
          <a:off x="656082" y="921641"/>
          <a:ext cx="8785793" cy="80924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Georgia Pro"/>
            </a:rPr>
            <a:t>Uses data and algorithms  to emulate human learning, enhancing its precision over time </a:t>
          </a:r>
        </a:p>
      </dsp:txBody>
      <dsp:txXfrm>
        <a:off x="679784" y="945343"/>
        <a:ext cx="7556297" cy="761842"/>
      </dsp:txXfrm>
    </dsp:sp>
    <dsp:sp modelId="{0A00F050-6D0F-2D49-B6E4-369679BE5B6E}">
      <dsp:nvSpPr>
        <dsp:cNvPr id="0" name=""/>
        <dsp:cNvSpPr/>
      </dsp:nvSpPr>
      <dsp:spPr>
        <a:xfrm>
          <a:off x="1312164" y="1843282"/>
          <a:ext cx="8785793" cy="80924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Georgia Pro"/>
            </a:rPr>
            <a:t>Allows computers to derive insights from data and make informed decisions accordingly.</a:t>
          </a:r>
        </a:p>
      </dsp:txBody>
      <dsp:txXfrm>
        <a:off x="1335866" y="1866984"/>
        <a:ext cx="7556297" cy="761842"/>
      </dsp:txXfrm>
    </dsp:sp>
    <dsp:sp modelId="{7390D79F-7ABC-4441-8937-8851249C55BC}">
      <dsp:nvSpPr>
        <dsp:cNvPr id="0" name=""/>
        <dsp:cNvSpPr/>
      </dsp:nvSpPr>
      <dsp:spPr>
        <a:xfrm>
          <a:off x="1968246" y="2764924"/>
          <a:ext cx="8785793" cy="80924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Georgia Pro"/>
            </a:rPr>
            <a:t>Coined in 1959 by Arthur Samuel</a:t>
          </a:r>
        </a:p>
      </dsp:txBody>
      <dsp:txXfrm>
        <a:off x="1991948" y="2788626"/>
        <a:ext cx="7556297" cy="761842"/>
      </dsp:txXfrm>
    </dsp:sp>
    <dsp:sp modelId="{9545411D-F77D-9042-932F-F9F16E9D0D7E}">
      <dsp:nvSpPr>
        <dsp:cNvPr id="0" name=""/>
        <dsp:cNvSpPr/>
      </dsp:nvSpPr>
      <dsp:spPr>
        <a:xfrm>
          <a:off x="2624328" y="3686565"/>
          <a:ext cx="8785793" cy="80924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Georgia Pro"/>
            </a:rPr>
            <a:t>Often called as predictive modeling </a:t>
          </a:r>
        </a:p>
      </dsp:txBody>
      <dsp:txXfrm>
        <a:off x="2648030" y="3710267"/>
        <a:ext cx="7556297" cy="761842"/>
      </dsp:txXfrm>
    </dsp:sp>
    <dsp:sp modelId="{B2A3851F-2B78-1F43-A4E5-DDC1E681BF84}">
      <dsp:nvSpPr>
        <dsp:cNvPr id="0" name=""/>
        <dsp:cNvSpPr/>
      </dsp:nvSpPr>
      <dsp:spPr>
        <a:xfrm>
          <a:off x="8259783" y="591199"/>
          <a:ext cx="526010" cy="526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378135" y="591199"/>
        <a:ext cx="289306" cy="395823"/>
      </dsp:txXfrm>
    </dsp:sp>
    <dsp:sp modelId="{8F81B3F7-B79F-D84F-BC98-DD616600FC67}">
      <dsp:nvSpPr>
        <dsp:cNvPr id="0" name=""/>
        <dsp:cNvSpPr/>
      </dsp:nvSpPr>
      <dsp:spPr>
        <a:xfrm>
          <a:off x="8915865" y="1512840"/>
          <a:ext cx="526010" cy="526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034217" y="1512840"/>
        <a:ext cx="289306" cy="395823"/>
      </dsp:txXfrm>
    </dsp:sp>
    <dsp:sp modelId="{8581D301-25EF-154B-A435-099AB7EDD6E5}">
      <dsp:nvSpPr>
        <dsp:cNvPr id="0" name=""/>
        <dsp:cNvSpPr/>
      </dsp:nvSpPr>
      <dsp:spPr>
        <a:xfrm>
          <a:off x="9571947" y="2420994"/>
          <a:ext cx="526010" cy="526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4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690299" y="2420994"/>
        <a:ext cx="289306" cy="395823"/>
      </dsp:txXfrm>
    </dsp:sp>
    <dsp:sp modelId="{989C60A9-FE60-754A-9758-DFE884FA8172}">
      <dsp:nvSpPr>
        <dsp:cNvPr id="0" name=""/>
        <dsp:cNvSpPr/>
      </dsp:nvSpPr>
      <dsp:spPr>
        <a:xfrm>
          <a:off x="10228029" y="3351627"/>
          <a:ext cx="526010" cy="526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1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0346381" y="3351627"/>
        <a:ext cx="289306" cy="3958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FF9D2-0D9F-A340-AD7F-CF352ADD626A}">
      <dsp:nvSpPr>
        <dsp:cNvPr id="0" name=""/>
        <dsp:cNvSpPr/>
      </dsp:nvSpPr>
      <dsp:spPr>
        <a:xfrm>
          <a:off x="0" y="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Georgia Pro"/>
            </a:rPr>
            <a:t>Supervised Learning</a:t>
          </a:r>
          <a:endParaRPr lang="en-US" sz="2700" kern="1200">
            <a:latin typeface="Georgia Pro"/>
          </a:endParaRPr>
        </a:p>
      </dsp:txBody>
      <dsp:txXfrm>
        <a:off x="23773" y="23773"/>
        <a:ext cx="7797822" cy="764123"/>
      </dsp:txXfrm>
    </dsp:sp>
    <dsp:sp modelId="{55256921-E19C-4848-85F6-B372CBA95548}">
      <dsp:nvSpPr>
        <dsp:cNvPr id="0" name=""/>
        <dsp:cNvSpPr/>
      </dsp:nvSpPr>
      <dsp:spPr>
        <a:xfrm>
          <a:off x="732164" y="95924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Georgia Pro"/>
            </a:rPr>
            <a:t>Unsupervised Learning</a:t>
          </a:r>
          <a:endParaRPr lang="en-US" sz="2700" kern="1200">
            <a:latin typeface="Georgia Pro"/>
          </a:endParaRPr>
        </a:p>
      </dsp:txBody>
      <dsp:txXfrm>
        <a:off x="755937" y="983018"/>
        <a:ext cx="7434967" cy="764123"/>
      </dsp:txXfrm>
    </dsp:sp>
    <dsp:sp modelId="{D9266926-F5AF-1C49-BFD2-7EF40B4DD064}">
      <dsp:nvSpPr>
        <dsp:cNvPr id="0" name=""/>
        <dsp:cNvSpPr/>
      </dsp:nvSpPr>
      <dsp:spPr>
        <a:xfrm>
          <a:off x="1453401" y="191849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Georgia Pro"/>
            </a:rPr>
            <a:t>Semi-Supervised and Transfer Learning</a:t>
          </a:r>
          <a:endParaRPr lang="en-US" sz="2700" kern="1200">
            <a:latin typeface="Georgia Pro"/>
          </a:endParaRPr>
        </a:p>
      </dsp:txBody>
      <dsp:txXfrm>
        <a:off x="1477174" y="1942263"/>
        <a:ext cx="7445895" cy="764123"/>
      </dsp:txXfrm>
    </dsp:sp>
    <dsp:sp modelId="{15BD57BD-FEC5-1B44-AD11-51D1AB674C76}">
      <dsp:nvSpPr>
        <dsp:cNvPr id="0" name=""/>
        <dsp:cNvSpPr/>
      </dsp:nvSpPr>
      <dsp:spPr>
        <a:xfrm>
          <a:off x="2185565" y="287773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Georgia Pro"/>
            </a:rPr>
            <a:t>Reinforcement Learning</a:t>
          </a:r>
          <a:endParaRPr lang="en-US" sz="2700" kern="1200">
            <a:latin typeface="Georgia Pro"/>
          </a:endParaRPr>
        </a:p>
      </dsp:txBody>
      <dsp:txXfrm>
        <a:off x="2209338" y="2901508"/>
        <a:ext cx="7434967" cy="764123"/>
      </dsp:txXfrm>
    </dsp:sp>
    <dsp:sp modelId="{DE914B39-F9C5-A143-A70F-B4D555805823}">
      <dsp:nvSpPr>
        <dsp:cNvPr id="0" name=""/>
        <dsp:cNvSpPr/>
      </dsp:nvSpPr>
      <dsp:spPr>
        <a:xfrm>
          <a:off x="8214678" y="62166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333384" y="621664"/>
        <a:ext cx="290172" cy="397007"/>
      </dsp:txXfrm>
    </dsp:sp>
    <dsp:sp modelId="{57FEC05F-34A6-9C48-AE60-AB9991D6B893}">
      <dsp:nvSpPr>
        <dsp:cNvPr id="0" name=""/>
        <dsp:cNvSpPr/>
      </dsp:nvSpPr>
      <dsp:spPr>
        <a:xfrm>
          <a:off x="8946842" y="1580910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065548" y="1580910"/>
        <a:ext cx="290172" cy="397007"/>
      </dsp:txXfrm>
    </dsp:sp>
    <dsp:sp modelId="{6ACE948F-A9A8-184F-B70C-D8949E964418}">
      <dsp:nvSpPr>
        <dsp:cNvPr id="0" name=""/>
        <dsp:cNvSpPr/>
      </dsp:nvSpPr>
      <dsp:spPr>
        <a:xfrm>
          <a:off x="9668079" y="2540155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786785" y="2540155"/>
        <a:ext cx="290172" cy="397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99BEC-BAC2-47E9-B08E-6DB8ED318502}">
      <dsp:nvSpPr>
        <dsp:cNvPr id="0" name=""/>
        <dsp:cNvSpPr/>
      </dsp:nvSpPr>
      <dsp:spPr>
        <a:xfrm>
          <a:off x="2477" y="206339"/>
          <a:ext cx="1083796" cy="10837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E3461-0477-4AEC-B9B5-985DC676BCD7}">
      <dsp:nvSpPr>
        <dsp:cNvPr id="0" name=""/>
        <dsp:cNvSpPr/>
      </dsp:nvSpPr>
      <dsp:spPr>
        <a:xfrm>
          <a:off x="2477" y="1410417"/>
          <a:ext cx="3096562" cy="464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kern="1200" dirty="0"/>
            <a:t>Regression</a:t>
          </a:r>
          <a:endParaRPr lang="en-US" sz="2900" kern="1200" dirty="0"/>
        </a:p>
      </dsp:txBody>
      <dsp:txXfrm>
        <a:off x="2477" y="1410417"/>
        <a:ext cx="3096562" cy="464484"/>
      </dsp:txXfrm>
    </dsp:sp>
    <dsp:sp modelId="{20926E24-5B3B-4B60-BAB9-79D399C38726}">
      <dsp:nvSpPr>
        <dsp:cNvPr id="0" name=""/>
        <dsp:cNvSpPr/>
      </dsp:nvSpPr>
      <dsp:spPr>
        <a:xfrm>
          <a:off x="2477" y="1930845"/>
          <a:ext cx="3096562" cy="1072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Predicts a continuous outcome. For instance: house price predicted by number of bedrooms, area, location</a:t>
          </a:r>
        </a:p>
      </dsp:txBody>
      <dsp:txXfrm>
        <a:off x="2477" y="1930845"/>
        <a:ext cx="3096562" cy="1072716"/>
      </dsp:txXfrm>
    </dsp:sp>
    <dsp:sp modelId="{83D21F43-A721-4FBA-A26E-3AD35B42DED9}">
      <dsp:nvSpPr>
        <dsp:cNvPr id="0" name=""/>
        <dsp:cNvSpPr/>
      </dsp:nvSpPr>
      <dsp:spPr>
        <a:xfrm>
          <a:off x="3640938" y="206339"/>
          <a:ext cx="1083796" cy="10837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9914E-FC91-43FB-8153-7F7AD3EF140B}">
      <dsp:nvSpPr>
        <dsp:cNvPr id="0" name=""/>
        <dsp:cNvSpPr/>
      </dsp:nvSpPr>
      <dsp:spPr>
        <a:xfrm>
          <a:off x="3640938" y="1410417"/>
          <a:ext cx="3096562" cy="464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kern="1200"/>
            <a:t>Classification</a:t>
          </a:r>
          <a:endParaRPr lang="en-US" sz="2900" kern="1200"/>
        </a:p>
      </dsp:txBody>
      <dsp:txXfrm>
        <a:off x="3640938" y="1410417"/>
        <a:ext cx="3096562" cy="464484"/>
      </dsp:txXfrm>
    </dsp:sp>
    <dsp:sp modelId="{FADB2493-8F90-4ADB-807A-B8F31CF4A8AF}">
      <dsp:nvSpPr>
        <dsp:cNvPr id="0" name=""/>
        <dsp:cNvSpPr/>
      </dsp:nvSpPr>
      <dsp:spPr>
        <a:xfrm>
          <a:off x="3640938" y="1930845"/>
          <a:ext cx="3096562" cy="1072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Assigns a label from a predefined set to an instance. For instance: is an email spam or ham(not spam). </a:t>
          </a:r>
        </a:p>
      </dsp:txBody>
      <dsp:txXfrm>
        <a:off x="3640938" y="1930845"/>
        <a:ext cx="3096562" cy="1072716"/>
      </dsp:txXfrm>
    </dsp:sp>
    <dsp:sp modelId="{B263A576-66C2-4B88-BC53-56FECB50B573}">
      <dsp:nvSpPr>
        <dsp:cNvPr id="0" name=""/>
        <dsp:cNvSpPr/>
      </dsp:nvSpPr>
      <dsp:spPr>
        <a:xfrm>
          <a:off x="7279399" y="206339"/>
          <a:ext cx="1083796" cy="10837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70CBF-00C5-4C3E-8A2A-048892DEB654}">
      <dsp:nvSpPr>
        <dsp:cNvPr id="0" name=""/>
        <dsp:cNvSpPr/>
      </dsp:nvSpPr>
      <dsp:spPr>
        <a:xfrm>
          <a:off x="7279399" y="1410417"/>
          <a:ext cx="3096562" cy="464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kern="1200" dirty="0"/>
            <a:t>Image Labeling</a:t>
          </a:r>
          <a:endParaRPr lang="en-US" sz="2900" kern="1200" dirty="0"/>
        </a:p>
      </dsp:txBody>
      <dsp:txXfrm>
        <a:off x="7279399" y="1410417"/>
        <a:ext cx="3096562" cy="464484"/>
      </dsp:txXfrm>
    </dsp:sp>
    <dsp:sp modelId="{82099492-2A28-4F84-A9E0-01C70F56F6BA}">
      <dsp:nvSpPr>
        <dsp:cNvPr id="0" name=""/>
        <dsp:cNvSpPr/>
      </dsp:nvSpPr>
      <dsp:spPr>
        <a:xfrm>
          <a:off x="7279399" y="1930845"/>
          <a:ext cx="3096562" cy="1072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Associating images with labels. For instance: is an image a cat, dog, or a bird.</a:t>
          </a:r>
        </a:p>
      </dsp:txBody>
      <dsp:txXfrm>
        <a:off x="7279399" y="1930845"/>
        <a:ext cx="3096562" cy="10727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68FC4-9B50-429C-82D1-CF630F7DB87C}">
      <dsp:nvSpPr>
        <dsp:cNvPr id="0" name=""/>
        <dsp:cNvSpPr/>
      </dsp:nvSpPr>
      <dsp:spPr>
        <a:xfrm>
          <a:off x="2287" y="878863"/>
          <a:ext cx="1194539" cy="1194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08607-0861-447F-80BE-FEFE7122A946}">
      <dsp:nvSpPr>
        <dsp:cNvPr id="0" name=""/>
        <dsp:cNvSpPr/>
      </dsp:nvSpPr>
      <dsp:spPr>
        <a:xfrm>
          <a:off x="2287" y="2228780"/>
          <a:ext cx="3412968" cy="511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/>
            <a:t>Linear Regression</a:t>
          </a:r>
          <a:r>
            <a:rPr lang="en-US" sz="1900" kern="1200"/>
            <a:t>:</a:t>
          </a:r>
        </a:p>
      </dsp:txBody>
      <dsp:txXfrm>
        <a:off x="2287" y="2228780"/>
        <a:ext cx="3412968" cy="511945"/>
      </dsp:txXfrm>
    </dsp:sp>
    <dsp:sp modelId="{231E0D9E-96FD-4651-B365-8F3B1BA6FA99}">
      <dsp:nvSpPr>
        <dsp:cNvPr id="0" name=""/>
        <dsp:cNvSpPr/>
      </dsp:nvSpPr>
      <dsp:spPr>
        <a:xfrm>
          <a:off x="2287" y="2812993"/>
          <a:ext cx="3412968" cy="167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Purpose</a:t>
          </a:r>
          <a:r>
            <a:rPr lang="en-US" sz="1400" kern="1200"/>
            <a:t>: Used for regression problems.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Description</a:t>
          </a:r>
          <a:r>
            <a:rPr lang="en-US" sz="1400" kern="1200" dirty="0"/>
            <a:t>: It establishes a relationship between the dependent and independent variable(s) using a best fit straight line.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Use Cases</a:t>
          </a:r>
          <a:r>
            <a:rPr lang="en-US" sz="1400" kern="1200"/>
            <a:t>: Predicting house prices, sales forecasting, risk assessment in finance.</a:t>
          </a:r>
        </a:p>
      </dsp:txBody>
      <dsp:txXfrm>
        <a:off x="2287" y="2812993"/>
        <a:ext cx="3412968" cy="1679298"/>
      </dsp:txXfrm>
    </dsp:sp>
    <dsp:sp modelId="{9CE367BB-1EC6-412C-800D-8AF654057574}">
      <dsp:nvSpPr>
        <dsp:cNvPr id="0" name=""/>
        <dsp:cNvSpPr/>
      </dsp:nvSpPr>
      <dsp:spPr>
        <a:xfrm>
          <a:off x="4012526" y="878863"/>
          <a:ext cx="1194539" cy="1194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EDAF4-3979-44AC-B25B-15A322EF0646}">
      <dsp:nvSpPr>
        <dsp:cNvPr id="0" name=""/>
        <dsp:cNvSpPr/>
      </dsp:nvSpPr>
      <dsp:spPr>
        <a:xfrm>
          <a:off x="4012526" y="2228780"/>
          <a:ext cx="3412968" cy="511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/>
            <a:t>Logistic Regression</a:t>
          </a:r>
          <a:r>
            <a:rPr lang="en-US" sz="1900" kern="1200"/>
            <a:t>:</a:t>
          </a:r>
        </a:p>
      </dsp:txBody>
      <dsp:txXfrm>
        <a:off x="4012526" y="2228780"/>
        <a:ext cx="3412968" cy="511945"/>
      </dsp:txXfrm>
    </dsp:sp>
    <dsp:sp modelId="{A1F4BB37-A863-4692-86D9-196CC5889D1A}">
      <dsp:nvSpPr>
        <dsp:cNvPr id="0" name=""/>
        <dsp:cNvSpPr/>
      </dsp:nvSpPr>
      <dsp:spPr>
        <a:xfrm>
          <a:off x="4012526" y="2812993"/>
          <a:ext cx="3412968" cy="167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Purpose</a:t>
          </a:r>
          <a:r>
            <a:rPr lang="en-US" sz="1400" kern="1200"/>
            <a:t>: Despite its name, it's used for binary classification problems.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Description</a:t>
          </a:r>
          <a:r>
            <a:rPr lang="en-US" sz="1400" kern="1200"/>
            <a:t>: It estimates the probability that a given instance belongs to a particular category.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Use Cases</a:t>
          </a:r>
          <a:r>
            <a:rPr lang="en-US" sz="1400" kern="1200"/>
            <a:t>: Email spam detection, customer churn prediction, medical diagnosis.</a:t>
          </a:r>
        </a:p>
      </dsp:txBody>
      <dsp:txXfrm>
        <a:off x="4012526" y="2812993"/>
        <a:ext cx="3412968" cy="1679298"/>
      </dsp:txXfrm>
    </dsp:sp>
    <dsp:sp modelId="{39AD69A5-6892-4F7D-8929-C3A44997F506}">
      <dsp:nvSpPr>
        <dsp:cNvPr id="0" name=""/>
        <dsp:cNvSpPr/>
      </dsp:nvSpPr>
      <dsp:spPr>
        <a:xfrm>
          <a:off x="8022764" y="878863"/>
          <a:ext cx="1194539" cy="11945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F0E6D-CDB1-46D9-B1FD-50E2D6325DB9}">
      <dsp:nvSpPr>
        <dsp:cNvPr id="0" name=""/>
        <dsp:cNvSpPr/>
      </dsp:nvSpPr>
      <dsp:spPr>
        <a:xfrm>
          <a:off x="8022764" y="2228780"/>
          <a:ext cx="3412968" cy="511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/>
            <a:t>Support Vector Machines (SVM)</a:t>
          </a:r>
          <a:r>
            <a:rPr lang="en-US" sz="1900" kern="1200"/>
            <a:t>:</a:t>
          </a:r>
        </a:p>
      </dsp:txBody>
      <dsp:txXfrm>
        <a:off x="8022764" y="2228780"/>
        <a:ext cx="3412968" cy="511945"/>
      </dsp:txXfrm>
    </dsp:sp>
    <dsp:sp modelId="{3517B4B1-3C4D-443E-87D7-00BA36045A56}">
      <dsp:nvSpPr>
        <dsp:cNvPr id="0" name=""/>
        <dsp:cNvSpPr/>
      </dsp:nvSpPr>
      <dsp:spPr>
        <a:xfrm>
          <a:off x="7888941" y="2824178"/>
          <a:ext cx="3412968" cy="167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Purpose</a:t>
          </a:r>
          <a:r>
            <a:rPr lang="en-US" sz="1400" kern="1200" dirty="0"/>
            <a:t>: Can be used for both regression and classification  but is more commonly used for the latter.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Description</a:t>
          </a:r>
          <a:r>
            <a:rPr lang="en-US" sz="1400" kern="1200" dirty="0"/>
            <a:t>: It finds the optimal hyperplane or boundary that best separates data into classes.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Use Cases</a:t>
          </a:r>
          <a:r>
            <a:rPr lang="en-US" sz="1400" kern="1200" dirty="0"/>
            <a:t>: Face detection, handwriting recognition, classifying images.</a:t>
          </a:r>
        </a:p>
      </dsp:txBody>
      <dsp:txXfrm>
        <a:off x="7888941" y="2824178"/>
        <a:ext cx="3412968" cy="16792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FDB85-FE46-48D6-8586-C51AF45AFA01}">
      <dsp:nvSpPr>
        <dsp:cNvPr id="0" name=""/>
        <dsp:cNvSpPr/>
      </dsp:nvSpPr>
      <dsp:spPr>
        <a:xfrm>
          <a:off x="0" y="252040"/>
          <a:ext cx="10572893" cy="2015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574" tIns="333248" rIns="82057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Decision Trees</a:t>
          </a:r>
          <a:r>
            <a:rPr lang="en-US" sz="1600" kern="1200"/>
            <a:t>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Description</a:t>
          </a:r>
          <a:r>
            <a:rPr lang="en-US" sz="1600" kern="1200"/>
            <a:t>: A flowchart-like tree structure where each internal node represents a feature. 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Use Cases</a:t>
          </a:r>
          <a:r>
            <a:rPr lang="en-US" sz="1600" kern="1200"/>
            <a:t>: Credit risk analysis, medical diagnosis.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Random Forests</a:t>
          </a:r>
          <a:r>
            <a:rPr lang="en-US" sz="1600" kern="1200" dirty="0"/>
            <a:t>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Description</a:t>
          </a:r>
          <a:r>
            <a:rPr lang="en-US" sz="1600" kern="1200"/>
            <a:t>: An ensemble of decision trees, typically trained with the "bagging" method. 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Use Cases</a:t>
          </a:r>
          <a:r>
            <a:rPr lang="en-US" sz="1600" kern="1200"/>
            <a:t>: Banking, e-commerce</a:t>
          </a:r>
        </a:p>
      </dsp:txBody>
      <dsp:txXfrm>
        <a:off x="0" y="252040"/>
        <a:ext cx="10572893" cy="2015999"/>
      </dsp:txXfrm>
    </dsp:sp>
    <dsp:sp modelId="{B1421400-CE3B-4B1B-8126-66D1380C8BF9}">
      <dsp:nvSpPr>
        <dsp:cNvPr id="0" name=""/>
        <dsp:cNvSpPr/>
      </dsp:nvSpPr>
      <dsp:spPr>
        <a:xfrm>
          <a:off x="528644" y="15880"/>
          <a:ext cx="7401025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741" tIns="0" rIns="27974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Decision Trees and Random Forests</a:t>
          </a:r>
          <a:r>
            <a:rPr lang="en-US" sz="1600" kern="1200"/>
            <a:t>:</a:t>
          </a:r>
        </a:p>
      </dsp:txBody>
      <dsp:txXfrm>
        <a:off x="551701" y="38937"/>
        <a:ext cx="7354911" cy="426206"/>
      </dsp:txXfrm>
    </dsp:sp>
    <dsp:sp modelId="{A3706EFA-23AE-4546-8F91-D55008E8F9F9}">
      <dsp:nvSpPr>
        <dsp:cNvPr id="0" name=""/>
        <dsp:cNvSpPr/>
      </dsp:nvSpPr>
      <dsp:spPr>
        <a:xfrm>
          <a:off x="0" y="2590600"/>
          <a:ext cx="10572893" cy="120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574" tIns="333248" rIns="82057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Purpose</a:t>
          </a:r>
          <a:r>
            <a:rPr lang="en-US" sz="1600" kern="1200" dirty="0"/>
            <a:t>: Mainly used for classification but can be employed in regression as well.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Description</a:t>
          </a:r>
          <a:r>
            <a:rPr lang="en-US" sz="1600" kern="1200" dirty="0"/>
            <a:t>: Classifies a data point based on how its neighbors are classified. 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Use Cases</a:t>
          </a:r>
          <a:r>
            <a:rPr lang="en-US" sz="1600" kern="1200"/>
            <a:t>: Recommender systems, image recognition.</a:t>
          </a:r>
        </a:p>
      </dsp:txBody>
      <dsp:txXfrm>
        <a:off x="0" y="2590600"/>
        <a:ext cx="10572893" cy="1209599"/>
      </dsp:txXfrm>
    </dsp:sp>
    <dsp:sp modelId="{FA86A784-1A70-44B6-93D3-34D6EE066BDA}">
      <dsp:nvSpPr>
        <dsp:cNvPr id="0" name=""/>
        <dsp:cNvSpPr/>
      </dsp:nvSpPr>
      <dsp:spPr>
        <a:xfrm>
          <a:off x="528644" y="2354440"/>
          <a:ext cx="7401025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741" tIns="0" rIns="27974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k-Nearest Neighbors (k-NN)</a:t>
          </a:r>
          <a:r>
            <a:rPr lang="en-US" sz="1600" kern="1200"/>
            <a:t>:</a:t>
          </a:r>
        </a:p>
      </dsp:txBody>
      <dsp:txXfrm>
        <a:off x="551701" y="2377497"/>
        <a:ext cx="7354911" cy="426206"/>
      </dsp:txXfrm>
    </dsp:sp>
    <dsp:sp modelId="{D01E9A53-51E4-4D82-BA9C-C03F52A83FBA}">
      <dsp:nvSpPr>
        <dsp:cNvPr id="0" name=""/>
        <dsp:cNvSpPr/>
      </dsp:nvSpPr>
      <dsp:spPr>
        <a:xfrm>
          <a:off x="0" y="4122760"/>
          <a:ext cx="10572893" cy="120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574" tIns="333248" rIns="82057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Purpose</a:t>
          </a:r>
          <a:r>
            <a:rPr lang="en-US" sz="1600" kern="1200"/>
            <a:t>: Used for both regression and classification.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Description</a:t>
          </a:r>
          <a:r>
            <a:rPr lang="en-US" sz="1600" kern="1200" dirty="0"/>
            <a:t>: Builds an additive model in a forward stage-wise fashion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Use Cases</a:t>
          </a:r>
          <a:r>
            <a:rPr lang="en-US" sz="1600" kern="1200" dirty="0"/>
            <a:t>: Anomaly detection, ranking problems, predictive modeling in diverse domains.</a:t>
          </a:r>
        </a:p>
      </dsp:txBody>
      <dsp:txXfrm>
        <a:off x="0" y="4122760"/>
        <a:ext cx="10572893" cy="1209599"/>
      </dsp:txXfrm>
    </dsp:sp>
    <dsp:sp modelId="{1EB97BBE-5C75-4C19-B0D9-133FBB36996F}">
      <dsp:nvSpPr>
        <dsp:cNvPr id="0" name=""/>
        <dsp:cNvSpPr/>
      </dsp:nvSpPr>
      <dsp:spPr>
        <a:xfrm>
          <a:off x="528644" y="3886600"/>
          <a:ext cx="7401025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741" tIns="0" rIns="27974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Gradient Boosting Machines (e.g., XGBoost, LightGBM)</a:t>
          </a:r>
          <a:r>
            <a:rPr lang="en-US" sz="1600" kern="1200"/>
            <a:t>:</a:t>
          </a:r>
        </a:p>
      </dsp:txBody>
      <dsp:txXfrm>
        <a:off x="551701" y="3909657"/>
        <a:ext cx="7354911" cy="4262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E9C23-5276-4C9C-ADE0-1F6E43996729}">
      <dsp:nvSpPr>
        <dsp:cNvPr id="0" name=""/>
        <dsp:cNvSpPr/>
      </dsp:nvSpPr>
      <dsp:spPr>
        <a:xfrm>
          <a:off x="1020487" y="53413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09C62-D8D8-403A-AB40-B201A737E227}">
      <dsp:nvSpPr>
        <dsp:cNvPr id="0" name=""/>
        <dsp:cNvSpPr/>
      </dsp:nvSpPr>
      <dsp:spPr>
        <a:xfrm>
          <a:off x="393" y="177386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Clustering</a:t>
          </a:r>
          <a:endParaRPr lang="en-US" sz="2300" kern="1200" dirty="0"/>
        </a:p>
      </dsp:txBody>
      <dsp:txXfrm>
        <a:off x="393" y="1773868"/>
        <a:ext cx="3138750" cy="470812"/>
      </dsp:txXfrm>
    </dsp:sp>
    <dsp:sp modelId="{E39A9812-3F7E-4C25-A46F-3E4A574C04F1}">
      <dsp:nvSpPr>
        <dsp:cNvPr id="0" name=""/>
        <dsp:cNvSpPr/>
      </dsp:nvSpPr>
      <dsp:spPr>
        <a:xfrm>
          <a:off x="393" y="2310342"/>
          <a:ext cx="3138750" cy="1506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Grouping data points that are similar to each other.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Analogy: </a:t>
          </a:r>
          <a:r>
            <a:rPr lang="en-US" sz="1700" b="1" kern="1200"/>
            <a:t>Messy Closet </a:t>
          </a:r>
          <a:endParaRPr lang="en-US" sz="1700" b="1" kern="1200" dirty="0"/>
        </a:p>
      </dsp:txBody>
      <dsp:txXfrm>
        <a:off x="393" y="2310342"/>
        <a:ext cx="3138750" cy="1506861"/>
      </dsp:txXfrm>
    </dsp:sp>
    <dsp:sp modelId="{622556C1-C0BF-4CD4-AB49-32297FF19AD5}">
      <dsp:nvSpPr>
        <dsp:cNvPr id="0" name=""/>
        <dsp:cNvSpPr/>
      </dsp:nvSpPr>
      <dsp:spPr>
        <a:xfrm>
          <a:off x="4708518" y="53413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A0E14-1787-460C-BF52-E4B7FE793643}">
      <dsp:nvSpPr>
        <dsp:cNvPr id="0" name=""/>
        <dsp:cNvSpPr/>
      </dsp:nvSpPr>
      <dsp:spPr>
        <a:xfrm>
          <a:off x="3688425" y="177386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Dimensionality Reduction</a:t>
          </a:r>
          <a:endParaRPr lang="en-US" sz="2300" kern="1200" dirty="0"/>
        </a:p>
      </dsp:txBody>
      <dsp:txXfrm>
        <a:off x="3688425" y="1773868"/>
        <a:ext cx="3138750" cy="470812"/>
      </dsp:txXfrm>
    </dsp:sp>
    <dsp:sp modelId="{837E980F-1CB3-4408-91B8-02E420D82413}">
      <dsp:nvSpPr>
        <dsp:cNvPr id="0" name=""/>
        <dsp:cNvSpPr/>
      </dsp:nvSpPr>
      <dsp:spPr>
        <a:xfrm>
          <a:off x="3688425" y="2310342"/>
          <a:ext cx="3138750" cy="1506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Reducing the number of features in the data while preserving its structure or variance.</a:t>
          </a:r>
          <a:r>
            <a:rPr lang="en-US" sz="1700" kern="1200">
              <a:latin typeface="Calibri Light" panose="020F0302020204030204"/>
            </a:rPr>
            <a:t> 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alibri Light" panose="020F0302020204030204"/>
            </a:rPr>
            <a:t>Analogy: Summarize a book</a:t>
          </a:r>
          <a:endParaRPr lang="en-US" sz="1700" b="1" kern="1200" dirty="0">
            <a:latin typeface="Calibri Light" panose="020F0302020204030204"/>
          </a:endParaRPr>
        </a:p>
      </dsp:txBody>
      <dsp:txXfrm>
        <a:off x="3688425" y="2310342"/>
        <a:ext cx="3138750" cy="1506861"/>
      </dsp:txXfrm>
    </dsp:sp>
    <dsp:sp modelId="{B42F83F8-7EC1-4962-A36C-B2539FD3B96C}">
      <dsp:nvSpPr>
        <dsp:cNvPr id="0" name=""/>
        <dsp:cNvSpPr/>
      </dsp:nvSpPr>
      <dsp:spPr>
        <a:xfrm>
          <a:off x="8396550" y="53413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E39AA-51FC-447E-A47B-81158E69E4B4}">
      <dsp:nvSpPr>
        <dsp:cNvPr id="0" name=""/>
        <dsp:cNvSpPr/>
      </dsp:nvSpPr>
      <dsp:spPr>
        <a:xfrm>
          <a:off x="7376456" y="177386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Association Rule Learning</a:t>
          </a:r>
          <a:endParaRPr lang="en-US" sz="2300" kern="1200" dirty="0"/>
        </a:p>
      </dsp:txBody>
      <dsp:txXfrm>
        <a:off x="7376456" y="1773868"/>
        <a:ext cx="3138750" cy="470812"/>
      </dsp:txXfrm>
    </dsp:sp>
    <dsp:sp modelId="{477E1DE4-555B-4DE5-8E7E-DAFEA36AAF30}">
      <dsp:nvSpPr>
        <dsp:cNvPr id="0" name=""/>
        <dsp:cNvSpPr/>
      </dsp:nvSpPr>
      <dsp:spPr>
        <a:xfrm>
          <a:off x="7376456" y="2310342"/>
          <a:ext cx="3138750" cy="1506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Finding interesting relations or associations between variables in large datasets</a:t>
          </a:r>
          <a:r>
            <a:rPr lang="en-US" sz="1700" kern="1200" dirty="0">
              <a:latin typeface="Calibri Light" panose="020F0302020204030204"/>
            </a:rPr>
            <a:t> 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Calibri Light" panose="020F0302020204030204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Bread - &gt;butter </a:t>
          </a:r>
        </a:p>
      </dsp:txBody>
      <dsp:txXfrm>
        <a:off x="7376456" y="2310342"/>
        <a:ext cx="3138750" cy="1506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AFC78-FABF-A74A-8C17-3B89A77F9253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DEB61-4948-9C49-87EA-971EB54C1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www.fastcompany.com</a:t>
            </a:r>
            <a:r>
              <a:rPr lang="en-US" dirty="0"/>
              <a:t>/91268132/</a:t>
            </a:r>
            <a:r>
              <a:rPr lang="en-US" dirty="0" err="1"/>
              <a:t>deepseek</a:t>
            </a:r>
            <a:r>
              <a:rPr lang="en-US" dirty="0"/>
              <a:t>-ai-stock-market-crash-today-</a:t>
            </a:r>
            <a:r>
              <a:rPr lang="en-US" dirty="0" err="1"/>
              <a:t>nvidia</a:t>
            </a:r>
            <a:r>
              <a:rPr lang="en-US" dirty="0"/>
              <a:t>-</a:t>
            </a:r>
            <a:r>
              <a:rPr lang="en-US" dirty="0" err="1"/>
              <a:t>tsmc</a:t>
            </a:r>
            <a:r>
              <a:rPr lang="en-US" dirty="0"/>
              <a:t>-gain-ground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EB61-4948-9C49-87EA-971EB54C10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5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vitalflux.com</a:t>
            </a:r>
            <a:r>
              <a:rPr lang="en-US" dirty="0"/>
              <a:t>/different-types-of-machine-learning-models-algorithms/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EB61-4948-9C49-87EA-971EB54C10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8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14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6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28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C5AB-F14E-0370-6EAF-00F64420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AF0DE-3D42-98F2-95F7-D976D0203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E81E2-6515-DD10-314C-075373CD1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157BB-0B76-E3C3-D7DA-2BFF9BAE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6B13-8707-B28D-2713-D29B7DAC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4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B4CF-D7B4-CFE9-CEC5-CEA500E4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8707-8654-616B-09E5-058C6B269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BC2B2-A248-1958-80DF-ABBB5979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0575-5D47-ACFC-A404-FD132417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78292-484D-5EBC-5186-75156CE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75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C0CE-D394-E304-F5FC-10B661F5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AAFED-FBC4-CC51-BF72-51AA219D3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2C6EC-A1EB-7AB6-60E1-91FE8CD5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2B6EF-C928-E3C6-AE80-5AEA66ED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1B8B8-4518-984E-0FE7-29E24BEC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82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2B43-3EEB-B8A5-4C4A-56BCF04C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A74D1-DEBC-6879-AC7B-1C24F80CE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C0A0F-4547-604C-4451-C674114E9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640DC-4E79-6ED2-BAF3-EB623AAE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87023-29F9-91FC-6E95-7250775E7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F667E-D5B8-8EFC-1A1B-8B80103D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36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2630-2EB6-3A38-B45B-4B0FDE75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E76B4-EA28-524D-A114-2C250B377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CC2D2-D6C4-0864-7FA9-7853E6D29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7DD47-D9CF-2B47-76CA-C2617E855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514C8-2BE4-428F-CF91-3E026497D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0B428-9043-932E-CDD0-E67150C3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FD039-DE40-1476-6897-BB96411D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91D98-D38B-53A3-6453-29BF1A05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36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B70F-AF71-EC5E-436E-E4D3B562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EA9EA-95CB-A89F-0131-CAD017A5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F152F-2AC2-FB50-6817-2ED1A36D9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1B2E0-EF16-78AB-9CD4-617F7095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7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7CB8E-EB75-E52D-94B4-96DB6D1B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6F9B0-2038-743D-C23F-5D6F5515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2CC4E-9FC0-B464-F8EE-BBA689C2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16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66C2-A4CE-D244-6B23-E74CDA0AA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E629-C256-7977-140A-013F1B241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8DD39-031A-1BF2-D59E-C25EEF6C3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0CB53-E58B-A7F5-15A7-15DD66C7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8BFDB-CD12-062F-A2E6-48555220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1724D-518D-0677-FC2A-1568ED55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7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91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98F2-FCA5-5753-0921-6BE26B0D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BF6619-B512-02AC-61DF-0205EE2C3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65CA2-A868-DF70-6B69-268D0ACE9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DC3CA-86D9-581B-73EC-2471FA4B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FB66E-D9B8-F973-4089-A563DF8A2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A57FD-D62A-60A6-A966-D32C02F9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80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B56A-FCEE-CE22-8A02-693EEE0E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C758A-1707-A972-5F9C-6C5F20778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F2552-6123-5ACB-CC95-DA17EF61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E98E1-7044-B618-CF10-EB6A5C88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D51DC-030F-62A0-F492-D5D15EB7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93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4AAA2-E088-CA2D-01C6-512FDEBA2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4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058C04-E5E6-1DBD-E373-A27D0EC83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4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D782-A929-810B-0800-68213DAD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9EDE1-32D7-B786-CEBB-F5216E54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F1338-8C8C-CB1C-FF63-3710DB67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9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0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37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24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5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9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7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7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4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135C1-C6A9-63BB-F7F4-300F0D350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0F866-00B9-0ACD-4980-3438E4FD9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9DDF6-1E1C-6273-6559-3DA679E10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026E15-37D8-C84C-BC5E-B023DCA3EC3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4EC0-2C40-48BD-2036-CD81A2D3E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45310-BB35-ABBD-A9BB-E4F704977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2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ForDataScience/ML-DL-Open-Lab-Seri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avatpoint.com" TargetMode="External"/><Relationship Id="rId5" Type="http://schemas.openxmlformats.org/officeDocument/2006/relationships/hyperlink" Target="http://www.aiiottalk.com" TargetMode="Externa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1.xml"/><Relationship Id="rId2" Type="http://schemas.openxmlformats.org/officeDocument/2006/relationships/hyperlink" Target="https://redirect.cs.umbc.edu/courses/471/papers/turing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.xml"/><Relationship Id="rId5" Type="http://schemas.openxmlformats.org/officeDocument/2006/relationships/image" Target="../media/image7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F2F99-6B75-8923-737B-6D0A121B1B8A}"/>
              </a:ext>
            </a:extLst>
          </p:cNvPr>
          <p:cNvSpPr txBox="1"/>
          <p:nvPr/>
        </p:nvSpPr>
        <p:spPr>
          <a:xfrm>
            <a:off x="640080" y="4777739"/>
            <a:ext cx="3418990" cy="1412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Namig Abbasov, PhD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Digital Humanities and Analyst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Data Science and Analytics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Arizona State University 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600" dirty="0">
              <a:highlight>
                <a:srgbClr val="C0C0C0"/>
              </a:highlight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person walking past a glass door&#10;&#10;Description automatically generated">
            <a:extLst>
              <a:ext uri="{FF2B5EF4-FFF2-40B4-BE49-F238E27FC236}">
                <a16:creationId xmlns:a16="http://schemas.microsoft.com/office/drawing/2014/main" id="{1EAA2E93-876A-9B81-1764-9F654514A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11" b="12611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A160C83-23AC-4596-F9F2-B67D87590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b="1" dirty="0">
                <a:latin typeface="Georgia" panose="02040502050405020303" pitchFamily="18" charset="0"/>
                <a:hlinkClick r:id="rId3"/>
              </a:rPr>
              <a:t>Open Lab 1: Introduction to Machine Learning</a:t>
            </a:r>
            <a:endParaRPr lang="en-US" sz="4000" b="1" dirty="0">
              <a:latin typeface="Georgia" panose="02040502050405020303" pitchFamily="18" charset="0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8763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upervised Learning: Algorithms, Examples, and How It Works">
            <a:extLst>
              <a:ext uri="{FF2B5EF4-FFF2-40B4-BE49-F238E27FC236}">
                <a16:creationId xmlns:a16="http://schemas.microsoft.com/office/drawing/2014/main" id="{5D3755CC-7548-18B6-F42A-2D8A27C75B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6422" y="0"/>
            <a:ext cx="9626865" cy="683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10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77E87-DB60-611A-B92F-37A3A7DA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8" y="365450"/>
            <a:ext cx="7576052" cy="98384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ookman Old Style" panose="02050604050505020204" pitchFamily="18" charset="0"/>
                <a:ea typeface="+mj-lt"/>
                <a:cs typeface="+mj-lt"/>
              </a:rPr>
              <a:t>Supervised Machine Learning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5C1AE86-4094-1F8F-199F-193383791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062" y="1548031"/>
            <a:ext cx="8031260" cy="42981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dirty="0">
                <a:latin typeface="Georgia Pro"/>
                <a:ea typeface="+mn-lt"/>
                <a:cs typeface="Arial"/>
              </a:rPr>
              <a:t>Definition:</a:t>
            </a:r>
            <a:r>
              <a:rPr lang="en-US" sz="1800" dirty="0">
                <a:latin typeface="Georgia Pro"/>
                <a:ea typeface="+mn-lt"/>
                <a:cs typeface="Arial"/>
              </a:rPr>
              <a:t> A</a:t>
            </a:r>
            <a:r>
              <a:rPr lang="en-US" sz="1800" b="1" dirty="0">
                <a:latin typeface="Georgia Pro"/>
                <a:ea typeface="+mn-lt"/>
                <a:cs typeface="Arial"/>
              </a:rPr>
              <a:t> </a:t>
            </a:r>
            <a:r>
              <a:rPr lang="en-US" sz="1800" dirty="0">
                <a:latin typeface="Georgia Pro"/>
                <a:ea typeface="+mn-lt"/>
                <a:cs typeface="Arial"/>
              </a:rPr>
              <a:t>method</a:t>
            </a:r>
            <a:r>
              <a:rPr lang="en-US" sz="1800" dirty="0">
                <a:latin typeface="Georgia Pro"/>
                <a:ea typeface="+mn-lt"/>
                <a:cs typeface="+mn-lt"/>
              </a:rPr>
              <a:t> where a machine learning model is trained on a labeled dataset, meaning the algorithm is provided with input-output pairs. </a:t>
            </a:r>
          </a:p>
          <a:p>
            <a:r>
              <a:rPr lang="en-US" sz="1800" b="1" dirty="0">
                <a:latin typeface="Georgia Pro"/>
                <a:ea typeface="+mn-lt"/>
                <a:cs typeface="+mn-lt"/>
              </a:rPr>
              <a:t>Key Characteristics of Supervised ML</a:t>
            </a:r>
            <a:endParaRPr lang="en-US" sz="1800" b="1" dirty="0">
              <a:latin typeface="Georgia Pro"/>
            </a:endParaRPr>
          </a:p>
          <a:p>
            <a:pPr lvl="1"/>
            <a:r>
              <a:rPr lang="en-US" sz="1800" dirty="0">
                <a:latin typeface="Georgia Pro"/>
                <a:ea typeface="+mn-lt"/>
                <a:cs typeface="+mn-lt"/>
              </a:rPr>
              <a:t>Uses labeled data</a:t>
            </a:r>
            <a:endParaRPr lang="en-US" sz="1800" dirty="0">
              <a:latin typeface="Georgia Pro"/>
              <a:cs typeface="Times New Roman"/>
            </a:endParaRPr>
          </a:p>
          <a:p>
            <a:pPr lvl="1"/>
            <a:r>
              <a:rPr lang="en-US" sz="1800" dirty="0">
                <a:latin typeface="Georgia Pro"/>
                <a:ea typeface="+mn-lt"/>
                <a:cs typeface="+mn-lt"/>
              </a:rPr>
              <a:t>Train, validation, Test</a:t>
            </a:r>
            <a:endParaRPr lang="en-US" sz="1800" dirty="0">
              <a:latin typeface="Georgia Pro"/>
              <a:cs typeface="Times New Roman"/>
            </a:endParaRPr>
          </a:p>
          <a:p>
            <a:pPr lvl="1"/>
            <a:r>
              <a:rPr lang="en-US" sz="1800" dirty="0">
                <a:latin typeface="Georgia Pro"/>
                <a:cs typeface="Times New Roman"/>
              </a:rPr>
              <a:t>Predictive Modeling </a:t>
            </a:r>
          </a:p>
          <a:p>
            <a:pPr lvl="1"/>
            <a:r>
              <a:rPr lang="en-US" sz="1800" dirty="0">
                <a:latin typeface="Georgia Pro"/>
                <a:cs typeface="Times New Roman"/>
              </a:rPr>
              <a:t>Generalization </a:t>
            </a:r>
          </a:p>
          <a:p>
            <a:pPr lvl="1"/>
            <a:r>
              <a:rPr lang="en-US" sz="1800" dirty="0">
                <a:latin typeface="Georgia Pro"/>
                <a:cs typeface="Times New Roman"/>
              </a:rPr>
              <a:t>Performance Metrics</a:t>
            </a:r>
          </a:p>
          <a:p>
            <a:pPr lvl="2"/>
            <a:r>
              <a:rPr lang="en-US" sz="1800" dirty="0">
                <a:latin typeface="Georgia Pro"/>
              </a:rPr>
              <a:t>Regression: MAE, MSE, RMSE, R-squared</a:t>
            </a:r>
          </a:p>
          <a:p>
            <a:pPr lvl="2"/>
            <a:r>
              <a:rPr lang="en-US" sz="1800" dirty="0">
                <a:latin typeface="Georgia Pro"/>
                <a:cs typeface="Times New Roman"/>
              </a:rPr>
              <a:t>Classificatin: accuracy, precision, recall, F1-score. ROC Curve, AUC</a:t>
            </a:r>
          </a:p>
          <a:p>
            <a:pPr lvl="1"/>
            <a:r>
              <a:rPr lang="en-US" sz="1800" dirty="0">
                <a:latin typeface="Georgia Pro"/>
                <a:cs typeface="Times New Roman"/>
              </a:rPr>
              <a:t>Risk of Overfitting</a:t>
            </a:r>
          </a:p>
          <a:p>
            <a:pPr lvl="2"/>
            <a:r>
              <a:rPr lang="en-US" sz="1800" dirty="0">
                <a:latin typeface="Georgia Pro"/>
              </a:rPr>
              <a:t>Regularization(</a:t>
            </a:r>
            <a:r>
              <a:rPr lang="en-US" sz="1800" dirty="0">
                <a:latin typeface="Georgia Pro"/>
                <a:ea typeface="+mn-lt"/>
                <a:cs typeface="+mn-lt"/>
              </a:rPr>
              <a:t>lasso and ridge regression</a:t>
            </a:r>
            <a:r>
              <a:rPr lang="en-US" sz="1800" dirty="0">
                <a:latin typeface="Georgia Pro"/>
              </a:rPr>
              <a:t>), cross-validation, pruning</a:t>
            </a:r>
          </a:p>
          <a:p>
            <a:pPr lvl="1"/>
            <a:r>
              <a:rPr lang="en-US" sz="1800" dirty="0">
                <a:latin typeface="Georgia Pro"/>
                <a:cs typeface="Times New Roman"/>
              </a:rPr>
              <a:t>Feature Importance (Random Forrest)</a:t>
            </a:r>
          </a:p>
          <a:p>
            <a:pPr lvl="1"/>
            <a:endParaRPr lang="en-US" sz="1800" dirty="0">
              <a:latin typeface="Georgia Pro"/>
              <a:cs typeface="Times New Roman"/>
            </a:endParaRPr>
          </a:p>
          <a:p>
            <a:endParaRPr lang="en-US" sz="1800" dirty="0">
              <a:latin typeface="Georgia Pro"/>
              <a:cs typeface="Times New Roman"/>
            </a:endParaRPr>
          </a:p>
          <a:p>
            <a:endParaRPr lang="en-US" sz="1800" dirty="0">
              <a:latin typeface="Georgia Pro"/>
              <a:cs typeface="Times New Roman"/>
            </a:endParaRPr>
          </a:p>
          <a:p>
            <a:endParaRPr lang="en-US" sz="1800" dirty="0">
              <a:latin typeface="Georgia Pro"/>
              <a:cs typeface="Times New Roman"/>
            </a:endParaRPr>
          </a:p>
        </p:txBody>
      </p:sp>
      <p:pic>
        <p:nvPicPr>
          <p:cNvPr id="30" name="Graphic 29" descr="Flowchart">
            <a:extLst>
              <a:ext uri="{FF2B5EF4-FFF2-40B4-BE49-F238E27FC236}">
                <a16:creationId xmlns:a16="http://schemas.microsoft.com/office/drawing/2014/main" id="{6962DB1A-2558-C40D-A2DF-317A3F74E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0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BF660-070B-CA18-DB0C-411AD3B5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latin typeface="Bookman Old Style" panose="02050604050505020204" pitchFamily="18" charset="0"/>
                <a:cs typeface="Sabon Next LT"/>
              </a:rPr>
              <a:t>Supervised ML Tasks</a:t>
            </a:r>
            <a:endParaRPr lang="en-US" sz="4800" b="1" dirty="0">
              <a:latin typeface="Bookman Old Style" panose="020506040505050202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1F22FB63-8B31-24C5-9CEE-6BB6A6804A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80167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9515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6FA7A093-01E7-75A3-E85E-50FB284D9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171" b="128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A2C3B-36AB-8A0A-8640-F0908930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69" y="365125"/>
            <a:ext cx="10423931" cy="5234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Verdana Pro"/>
                <a:cs typeface="Sabon Next LT"/>
              </a:rPr>
              <a:t>Supervised Algorithms</a:t>
            </a:r>
            <a:r>
              <a:rPr lang="en-US" dirty="0">
                <a:cs typeface="Sabon Next LT"/>
              </a:rPr>
              <a:t> 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58" name="Content Placeholder 5">
            <a:extLst>
              <a:ext uri="{FF2B5EF4-FFF2-40B4-BE49-F238E27FC236}">
                <a16:creationId xmlns:a16="http://schemas.microsoft.com/office/drawing/2014/main" id="{85B194BE-8177-B31E-CA50-D19AD53D9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388133"/>
              </p:ext>
            </p:extLst>
          </p:nvPr>
        </p:nvGraphicFramePr>
        <p:xfrm>
          <a:off x="460065" y="805807"/>
          <a:ext cx="11438021" cy="537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877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brant green forest">
            <a:extLst>
              <a:ext uri="{FF2B5EF4-FFF2-40B4-BE49-F238E27FC236}">
                <a16:creationId xmlns:a16="http://schemas.microsoft.com/office/drawing/2014/main" id="{973C755D-BCDE-EFA5-5A4E-8C86CCA89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7757" b="7973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D4E3C1-9A7B-3F97-04A4-CB9D0945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440" y="67200"/>
            <a:ext cx="9106187" cy="878677"/>
          </a:xfrm>
        </p:spPr>
        <p:txBody>
          <a:bodyPr>
            <a:normAutofit/>
          </a:bodyPr>
          <a:lstStyle/>
          <a:p>
            <a:r>
              <a:rPr lang="en-US" b="1" dirty="0">
                <a:latin typeface="Verdana Pro"/>
                <a:ea typeface="+mj-lt"/>
                <a:cs typeface="+mj-lt"/>
              </a:rPr>
              <a:t>Supervised Algorithms </a:t>
            </a:r>
            <a:endParaRPr lang="en-US" b="1">
              <a:latin typeface="Verdana Pro"/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5E2A9863-0887-B28B-9E40-39E743403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559506"/>
              </p:ext>
            </p:extLst>
          </p:nvPr>
        </p:nvGraphicFramePr>
        <p:xfrm>
          <a:off x="838200" y="1344362"/>
          <a:ext cx="10572893" cy="534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931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7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Unsupervised Learning - Machine Learning Algorithms - TechVidvan">
            <a:extLst>
              <a:ext uri="{FF2B5EF4-FFF2-40B4-BE49-F238E27FC236}">
                <a16:creationId xmlns:a16="http://schemas.microsoft.com/office/drawing/2014/main" id="{74A738CD-B832-65C7-DC97-B10C6EA46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986" y="0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Unsupervised Learning? - GeeksforGeeks">
            <a:extLst>
              <a:ext uri="{FF2B5EF4-FFF2-40B4-BE49-F238E27FC236}">
                <a16:creationId xmlns:a16="http://schemas.microsoft.com/office/drawing/2014/main" id="{8A2A201A-FD84-E26E-8DAE-B46E4A25E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2"/>
          <a:stretch/>
        </p:blipFill>
        <p:spPr bwMode="auto">
          <a:xfrm>
            <a:off x="0" y="3326296"/>
            <a:ext cx="12192000" cy="353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831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DA4F6-E5A9-3FFB-574C-52C04BB84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113" b="5470"/>
          <a:stretch/>
        </p:blipFill>
        <p:spPr>
          <a:xfrm>
            <a:off x="20" y="28824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E4714-D9A7-E25B-408B-6C1338E3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Sabon Next LT"/>
              </a:rPr>
              <a:t>Types of Problems in Unsupervised Learning</a:t>
            </a:r>
            <a:endParaRPr lang="en-US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76CED8-0622-C22C-7441-3C3539350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1340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1256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Beer and Nappies | Big Data, Big World">
            <a:extLst>
              <a:ext uri="{FF2B5EF4-FFF2-40B4-BE49-F238E27FC236}">
                <a16:creationId xmlns:a16="http://schemas.microsoft.com/office/drawing/2014/main" id="{96813E63-5A0B-5EE0-46F2-B1A0E8BD5D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6958" y="457200"/>
            <a:ext cx="8738084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60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A67E6-2DAF-773A-7B70-5404B1D0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>
                <a:latin typeface="Bookman Old Style" panose="02050604050505020204" pitchFamily="18" charset="0"/>
                <a:ea typeface="+mj-lt"/>
                <a:cs typeface="+mj-lt"/>
              </a:rPr>
              <a:t>Unsupervised ML Algorithms </a:t>
            </a:r>
            <a:endParaRPr lang="en-US" sz="52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47" name="TextBox 3">
            <a:extLst>
              <a:ext uri="{FF2B5EF4-FFF2-40B4-BE49-F238E27FC236}">
                <a16:creationId xmlns:a16="http://schemas.microsoft.com/office/drawing/2014/main" id="{B40EC578-B10E-AE64-A205-54CA2C6E9A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034624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9189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C88B7-D4AE-5C1D-EF70-AFE24332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Unsupervised ML Algorithms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uman brain nerve cells">
            <a:extLst>
              <a:ext uri="{FF2B5EF4-FFF2-40B4-BE49-F238E27FC236}">
                <a16:creationId xmlns:a16="http://schemas.microsoft.com/office/drawing/2014/main" id="{4849D180-6785-87DE-BA07-CBF82CD12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" r="2188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graphicFrame>
        <p:nvGraphicFramePr>
          <p:cNvPr id="33" name="TextBox 3">
            <a:extLst>
              <a:ext uri="{FF2B5EF4-FFF2-40B4-BE49-F238E27FC236}">
                <a16:creationId xmlns:a16="http://schemas.microsoft.com/office/drawing/2014/main" id="{334177E1-D323-B68F-2BCF-EFBEFC2ECF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950095"/>
              </p:ext>
            </p:extLst>
          </p:nvPr>
        </p:nvGraphicFramePr>
        <p:xfrm>
          <a:off x="590719" y="2101333"/>
          <a:ext cx="5212567" cy="4208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67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CD444-240A-3948-556F-8FE4F731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AI Transforming Our Lives… </a:t>
            </a:r>
          </a:p>
        </p:txBody>
      </p:sp>
      <p:pic>
        <p:nvPicPr>
          <p:cNvPr id="5" name="Content Placeholder 4" descr="A screenshot of a news article&#10;&#10;AI-generated content may be incorrect.">
            <a:extLst>
              <a:ext uri="{FF2B5EF4-FFF2-40B4-BE49-F238E27FC236}">
                <a16:creationId xmlns:a16="http://schemas.microsoft.com/office/drawing/2014/main" id="{769E081D-9B5C-DCB2-A838-E5A8121E3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4" b="1"/>
          <a:stretch/>
        </p:blipFill>
        <p:spPr>
          <a:xfrm>
            <a:off x="0" y="1603916"/>
            <a:ext cx="5846835" cy="5321774"/>
          </a:xfrm>
          <a:prstGeom prst="rect">
            <a:avLst/>
          </a:prstGeom>
        </p:spPr>
      </p:pic>
      <p:pic>
        <p:nvPicPr>
          <p:cNvPr id="7" name="Picture 6" descr="A screen shot of a phone&#10;&#10;AI-generated content may be incorrect.">
            <a:extLst>
              <a:ext uri="{FF2B5EF4-FFF2-40B4-BE49-F238E27FC236}">
                <a16:creationId xmlns:a16="http://schemas.microsoft.com/office/drawing/2014/main" id="{4817F686-0B2B-9CDE-43DD-4E48F286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6" r="1" b="4067"/>
          <a:stretch/>
        </p:blipFill>
        <p:spPr>
          <a:xfrm>
            <a:off x="6043066" y="1603915"/>
            <a:ext cx="6148934" cy="52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B5C79-F0B7-1C4C-89A7-A206D64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Verdana Pro"/>
              </a:rPr>
              <a:t>Semi-Supervised Learning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lose-up of a calculator keypad">
            <a:extLst>
              <a:ext uri="{FF2B5EF4-FFF2-40B4-BE49-F238E27FC236}">
                <a16:creationId xmlns:a16="http://schemas.microsoft.com/office/drawing/2014/main" id="{B6394F95-2676-3F18-94A5-9F2C818BD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" r="6719"/>
          <a:stretch/>
        </p:blipFill>
        <p:spPr>
          <a:xfrm>
            <a:off x="5825593" y="2203519"/>
            <a:ext cx="5557057" cy="399498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5" name="TextBox 3">
            <a:extLst>
              <a:ext uri="{FF2B5EF4-FFF2-40B4-BE49-F238E27FC236}">
                <a16:creationId xmlns:a16="http://schemas.microsoft.com/office/drawing/2014/main" id="{F32DD71F-B39C-1507-024A-4FE8A3D18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4706699"/>
              </p:ext>
            </p:extLst>
          </p:nvPr>
        </p:nvGraphicFramePr>
        <p:xfrm>
          <a:off x="197812" y="2347419"/>
          <a:ext cx="5625197" cy="385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510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8C261371-B28B-D059-CE7D-A3B24BC5A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8BC3C-1D0A-1971-809C-378055FA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Verdana Pro"/>
              </a:rPr>
              <a:t>Transfer Learning</a:t>
            </a:r>
            <a:endParaRPr lang="en-US" b="1">
              <a:solidFill>
                <a:srgbClr val="FFFFFF"/>
              </a:solidFill>
              <a:latin typeface="Verdana Pro"/>
              <a:ea typeface="Calibri Light"/>
              <a:cs typeface="Calibri Light"/>
            </a:endParaRPr>
          </a:p>
        </p:txBody>
      </p:sp>
      <p:graphicFrame>
        <p:nvGraphicFramePr>
          <p:cNvPr id="34" name="TextBox 5">
            <a:extLst>
              <a:ext uri="{FF2B5EF4-FFF2-40B4-BE49-F238E27FC236}">
                <a16:creationId xmlns:a16="http://schemas.microsoft.com/office/drawing/2014/main" id="{DF989278-180C-2E80-84B5-33BB377800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35368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5810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9C5C-0E31-E9B7-4D35-85C21B8A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10" y="201003"/>
            <a:ext cx="10895106" cy="10534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22222"/>
                </a:solidFill>
                <a:latin typeface="Georgia Pro"/>
              </a:rPr>
              <a:t>Ensemble Learning Algorithms</a:t>
            </a:r>
            <a:endParaRPr lang="en-US" sz="4000">
              <a:latin typeface="Georgia Pro"/>
              <a:cs typeface="Sabon Next LT"/>
            </a:endParaRPr>
          </a:p>
        </p:txBody>
      </p:sp>
      <p:pic>
        <p:nvPicPr>
          <p:cNvPr id="4" name="Content Placeholder 3" descr="A diagram of a tree&#10;&#10;Description automatically generated">
            <a:extLst>
              <a:ext uri="{FF2B5EF4-FFF2-40B4-BE49-F238E27FC236}">
                <a16:creationId xmlns:a16="http://schemas.microsoft.com/office/drawing/2014/main" id="{2175F4FF-1EC2-6ED0-8F42-F83FDD44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02" y="1960852"/>
            <a:ext cx="3716432" cy="4535573"/>
          </a:xfrm>
        </p:spPr>
      </p:pic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4CC0397F-BA87-F0EA-ABE7-774E4118B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35" y="1961753"/>
            <a:ext cx="4230974" cy="453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F5D4D9-7B45-792A-FBD6-71C1511F57DB}"/>
              </a:ext>
            </a:extLst>
          </p:cNvPr>
          <p:cNvSpPr txBox="1"/>
          <p:nvPr/>
        </p:nvSpPr>
        <p:spPr>
          <a:xfrm>
            <a:off x="219333" y="6495903"/>
            <a:ext cx="1120610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rgbClr val="555555"/>
                </a:solidFill>
                <a:latin typeface="Georgia Pro"/>
              </a:rPr>
              <a:t> </a:t>
            </a:r>
            <a:r>
              <a:rPr lang="en-US" sz="1000" dirty="0">
                <a:latin typeface="Georgia Pro"/>
              </a:rPr>
              <a:t>Graphs are from Machine Learning Mastery. </a:t>
            </a:r>
          </a:p>
        </p:txBody>
      </p:sp>
      <p:pic>
        <p:nvPicPr>
          <p:cNvPr id="7" name="Picture 6" descr="A diagram of a model&#10;&#10;Description automatically generated">
            <a:extLst>
              <a:ext uri="{FF2B5EF4-FFF2-40B4-BE49-F238E27FC236}">
                <a16:creationId xmlns:a16="http://schemas.microsoft.com/office/drawing/2014/main" id="{EA8295B0-7B26-D100-E632-E97E84D9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098" y="1958239"/>
            <a:ext cx="3152883" cy="4534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C19C4-AEC4-0A22-7691-4E8FA87B86C9}"/>
              </a:ext>
            </a:extLst>
          </p:cNvPr>
          <p:cNvSpPr txBox="1"/>
          <p:nvPr/>
        </p:nvSpPr>
        <p:spPr>
          <a:xfrm>
            <a:off x="178144" y="1563130"/>
            <a:ext cx="120159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555555"/>
                </a:solidFill>
                <a:latin typeface="Georgia Pro"/>
              </a:rPr>
              <a:t>Ensemble learning combines the predictions from multiple models to achieve better </a:t>
            </a:r>
            <a:r>
              <a:rPr lang="en-US" sz="2000" i="1" dirty="0">
                <a:solidFill>
                  <a:srgbClr val="555555"/>
                </a:solidFill>
                <a:latin typeface="Avenir Next LT Pro"/>
              </a:rPr>
              <a:t>prediction. </a:t>
            </a:r>
            <a:endParaRPr lang="en-US" sz="2000" i="1" dirty="0">
              <a:solidFill>
                <a:srgbClr val="55555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585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A1D2-2DA2-F167-1348-0D3248ED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012371"/>
            <a:ext cx="5872842" cy="14119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300" b="1" dirty="0">
                <a:latin typeface="Times New Roman"/>
                <a:cs typeface="Times New Roman"/>
              </a:rPr>
              <a:t>Machine Learning in Academica: P-value based Statistical Significance vs ML</a:t>
            </a:r>
          </a:p>
        </p:txBody>
      </p:sp>
      <p:pic>
        <p:nvPicPr>
          <p:cNvPr id="4" name="Content Placeholder 3" descr="A dog sitting on a couch with pillows and feathers&#10;&#10;Description automatically generated">
            <a:extLst>
              <a:ext uri="{FF2B5EF4-FFF2-40B4-BE49-F238E27FC236}">
                <a16:creationId xmlns:a16="http://schemas.microsoft.com/office/drawing/2014/main" id="{572B380F-0DDF-3070-3071-012D1EE76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400" y="1133687"/>
            <a:ext cx="4209625" cy="4400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671A7-2975-126E-DD51-EF5C1BC3E4CA}"/>
              </a:ext>
            </a:extLst>
          </p:cNvPr>
          <p:cNvSpPr txBox="1"/>
          <p:nvPr/>
        </p:nvSpPr>
        <p:spPr>
          <a:xfrm>
            <a:off x="1143000" y="3200400"/>
            <a:ext cx="5410200" cy="2590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They may include statistically significant variables that don’t improve prediction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They use the entire dataset for model fitting, which limits generalizability and raises concerns about overfitting.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Null Hypothesis: </a:t>
            </a:r>
            <a:r>
              <a:rPr lang="en-US" i="1" dirty="0"/>
              <a:t>my dog doesn’t destroy pillows.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Alternative Hypothesis: </a:t>
            </a:r>
            <a:r>
              <a:rPr lang="en-US" i="1" dirty="0"/>
              <a:t>Yes, he does.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C9EF1-F543-F81E-EB8A-9C6A47B7C666}"/>
              </a:ext>
            </a:extLst>
          </p:cNvPr>
          <p:cNvSpPr txBox="1"/>
          <p:nvPr/>
        </p:nvSpPr>
        <p:spPr>
          <a:xfrm>
            <a:off x="975632" y="2839811"/>
            <a:ext cx="50019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These p-value-centric studies face two main drawbacks: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19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CA7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an of a human brain in a neurology clinic">
            <a:extLst>
              <a:ext uri="{FF2B5EF4-FFF2-40B4-BE49-F238E27FC236}">
                <a16:creationId xmlns:a16="http://schemas.microsoft.com/office/drawing/2014/main" id="{332A83D4-FB86-4F5F-1AC2-BBA6BFC38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53" r="1" b="11645"/>
          <a:stretch/>
        </p:blipFill>
        <p:spPr>
          <a:xfrm>
            <a:off x="622549" y="863548"/>
            <a:ext cx="3854945" cy="20354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CA7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A diagram of machine learning&#10;&#10;Description automatically generated">
            <a:extLst>
              <a:ext uri="{FF2B5EF4-FFF2-40B4-BE49-F238E27FC236}">
                <a16:creationId xmlns:a16="http://schemas.microsoft.com/office/drawing/2014/main" id="{D118120C-1FBE-BDB5-11CA-92FBAC44D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646" y="3748194"/>
            <a:ext cx="3634751" cy="247163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ircular diagram of applications of machine learning&#10;&#10;Description automatically generated">
            <a:extLst>
              <a:ext uri="{FF2B5EF4-FFF2-40B4-BE49-F238E27FC236}">
                <a16:creationId xmlns:a16="http://schemas.microsoft.com/office/drawing/2014/main" id="{B902B03E-4895-1ACC-2AA9-F655A9A6F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64" y="687707"/>
            <a:ext cx="6410084" cy="5496646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3988AEFD-FC4E-FE10-B88F-92226F943D6C}"/>
              </a:ext>
            </a:extLst>
          </p:cNvPr>
          <p:cNvSpPr txBox="1"/>
          <p:nvPr/>
        </p:nvSpPr>
        <p:spPr>
          <a:xfrm>
            <a:off x="419530" y="6425428"/>
            <a:ext cx="630683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555555"/>
                </a:solidFill>
                <a:latin typeface="Georgia Pro"/>
              </a:rPr>
              <a:t> </a:t>
            </a:r>
            <a:r>
              <a:rPr lang="en-US" sz="1000" dirty="0">
                <a:latin typeface="Georgia Pro"/>
              </a:rPr>
              <a:t>Graphs are from </a:t>
            </a:r>
            <a:r>
              <a:rPr lang="en-US" sz="1000" dirty="0">
                <a:latin typeface="Georgia Pro"/>
                <a:hlinkClick r:id="rId5"/>
              </a:rPr>
              <a:t>www.aiiottalk.com</a:t>
            </a:r>
            <a:r>
              <a:rPr lang="en-US" sz="1000" dirty="0">
                <a:latin typeface="Georgia Pro"/>
              </a:rPr>
              <a:t>  and </a:t>
            </a:r>
            <a:r>
              <a:rPr lang="en-US" sz="1000" dirty="0">
                <a:ea typeface="+mn-lt"/>
                <a:cs typeface="+mn-lt"/>
                <a:hlinkClick r:id="rId6"/>
              </a:rPr>
              <a:t>www.javatpoint.com</a:t>
            </a:r>
            <a:r>
              <a:rPr lang="en-US" sz="1000" dirty="0">
                <a:ea typeface="+mn-lt"/>
                <a:cs typeface="+mn-lt"/>
              </a:rPr>
              <a:t> </a:t>
            </a:r>
            <a:endParaRPr lang="en-US" sz="1000" dirty="0">
              <a:latin typeface="Georgia Pro"/>
            </a:endParaRPr>
          </a:p>
        </p:txBody>
      </p:sp>
    </p:spTree>
    <p:extLst>
      <p:ext uri="{BB962C8B-B14F-4D97-AF65-F5344CB8AC3E}">
        <p14:creationId xmlns:p14="http://schemas.microsoft.com/office/powerpoint/2010/main" val="378109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282CA-DAE5-E608-F06C-89628010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Professionals Behind ML Applications </a:t>
            </a:r>
            <a:endParaRPr lang="en-US" sz="40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7A0A335-BD30-B013-0CC8-69B5571C18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44494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8448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40698-B4A7-34DC-D41F-1B93CC418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760" b="39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4BB6-F27B-0D2F-2C0B-49406A6D6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Sabon Next LT"/>
              </a:rPr>
              <a:t>Professionals Behind ML Applications </a:t>
            </a:r>
            <a:endParaRPr lang="en-US">
              <a:solidFill>
                <a:srgbClr val="FFFFFF"/>
              </a:solidFill>
              <a:ea typeface="Calibri Light"/>
              <a:cs typeface="Sabon Next 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54DEDE-DD3F-8C99-B29F-C1A71F814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93599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6008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3C6144-BED9-23C0-1FC5-05A63B24CF5F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</a:rPr>
              <a:t>How Do I Start? </a:t>
            </a:r>
            <a:endParaRPr lang="en-US" sz="4000" b="1" kern="1200" dirty="0">
              <a:solidFill>
                <a:srgbClr val="FFFFFF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graphicFrame>
        <p:nvGraphicFramePr>
          <p:cNvPr id="30" name="TextBox 2">
            <a:extLst>
              <a:ext uri="{FF2B5EF4-FFF2-40B4-BE49-F238E27FC236}">
                <a16:creationId xmlns:a16="http://schemas.microsoft.com/office/drawing/2014/main" id="{4846E633-8ECC-2435-B933-1E034C46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4234524"/>
              </p:ext>
            </p:extLst>
          </p:nvPr>
        </p:nvGraphicFramePr>
        <p:xfrm>
          <a:off x="0" y="1575459"/>
          <a:ext cx="12191998" cy="5282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9844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 compass on hand">
            <a:extLst>
              <a:ext uri="{FF2B5EF4-FFF2-40B4-BE49-F238E27FC236}">
                <a16:creationId xmlns:a16="http://schemas.microsoft.com/office/drawing/2014/main" id="{4EF44C7F-0AC8-919B-CAAF-8AFCBE0458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30" name="TextBox 2">
            <a:extLst>
              <a:ext uri="{FF2B5EF4-FFF2-40B4-BE49-F238E27FC236}">
                <a16:creationId xmlns:a16="http://schemas.microsoft.com/office/drawing/2014/main" id="{4846E633-8ECC-2435-B933-1E034C46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544171"/>
              </p:ext>
            </p:extLst>
          </p:nvPr>
        </p:nvGraphicFramePr>
        <p:xfrm>
          <a:off x="0" y="0"/>
          <a:ext cx="12192000" cy="685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9837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492C2-0D69-1070-5B79-160EC4867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Georgia Pro"/>
              </a:rPr>
              <a:t>Remember, learning ML is a journey, not a destination. Start with small steps, stay persistent, practice a lot, and over time, you will gain proficiency in the field.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316EB-0F01-58F5-AAA1-750B3BF58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2" r="3234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5633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8B2D-DD6E-8E39-2BFA-02696E6C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4702629" cy="1235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AI vs ML vs DP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080B0-B4A7-CD15-8C9A-A58F5AC0D92A}"/>
              </a:ext>
            </a:extLst>
          </p:cNvPr>
          <p:cNvSpPr txBox="1"/>
          <p:nvPr/>
        </p:nvSpPr>
        <p:spPr>
          <a:xfrm>
            <a:off x="3495197" y="4758234"/>
            <a:ext cx="2906486" cy="11756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endParaRPr lang="en-US" sz="1500"/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500" b="1" dirty="0"/>
              <a:t>Deep Learning </a:t>
            </a:r>
          </a:p>
          <a:p>
            <a:pPr>
              <a:spcAft>
                <a:spcPts val="600"/>
              </a:spcAft>
            </a:pPr>
            <a:r>
              <a:rPr lang="en-US" sz="1500" dirty="0"/>
              <a:t>algorithms inspired by the structure and function of the brain called neural networks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0F684-D4B4-4935-608A-8C95BA48904E}"/>
              </a:ext>
            </a:extLst>
          </p:cNvPr>
          <p:cNvSpPr txBox="1"/>
          <p:nvPr/>
        </p:nvSpPr>
        <p:spPr>
          <a:xfrm>
            <a:off x="1009650" y="2356757"/>
            <a:ext cx="275680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/>
              <a:t>Artificial Intelligence </a:t>
            </a:r>
            <a:endParaRPr lang="en-US" dirty="0"/>
          </a:p>
          <a:p>
            <a:r>
              <a:rPr lang="en-US" sz="1500" dirty="0"/>
              <a:t>capability of machines to imitate intelligent human behavior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D30C-66E6-A533-6F85-D2AC3B878887}"/>
              </a:ext>
            </a:extLst>
          </p:cNvPr>
          <p:cNvSpPr txBox="1"/>
          <p:nvPr/>
        </p:nvSpPr>
        <p:spPr>
          <a:xfrm>
            <a:off x="1771650" y="3622221"/>
            <a:ext cx="32120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/>
              <a:t>Machine Learning</a:t>
            </a:r>
            <a:endParaRPr lang="en-US" dirty="0"/>
          </a:p>
          <a:p>
            <a:r>
              <a:rPr lang="en-US" sz="1500" dirty="0"/>
              <a:t>algorithms that allow computers to perform tasks without explicitly being programmed ​</a:t>
            </a:r>
            <a:endParaRPr lang="en-US"/>
          </a:p>
        </p:txBody>
      </p:sp>
      <p:pic>
        <p:nvPicPr>
          <p:cNvPr id="2050" name="Picture 2" descr="Why A Rules Based Plus A Machine Learning Hybrid Approach | GeoConnexion">
            <a:extLst>
              <a:ext uri="{FF2B5EF4-FFF2-40B4-BE49-F238E27FC236}">
                <a16:creationId xmlns:a16="http://schemas.microsoft.com/office/drawing/2014/main" id="{DC2208B8-93A7-9DF8-B93D-9176D832B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1066800"/>
            <a:ext cx="50673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64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BCC21A1A-4B17-720E-4AE0-290C896C7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4B6AB-B268-41CB-717B-4F9FF880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81973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04" name="Rectangle 2203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06" name="Rectangle 220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5E2A3-0803-F8AF-B7C3-2A2885CB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 b="1">
                <a:latin typeface="Georgia" panose="02040502050405020303" pitchFamily="18" charset="0"/>
                <a:hlinkClick r:id="rId2"/>
              </a:rPr>
              <a:t>Can Machines Think? </a:t>
            </a:r>
            <a:endParaRPr lang="en-US" sz="2800" b="1">
              <a:latin typeface="Georgia" panose="02040502050405020303" pitchFamily="18" charset="0"/>
            </a:endParaRPr>
          </a:p>
        </p:txBody>
      </p:sp>
      <p:sp>
        <p:nvSpPr>
          <p:cNvPr id="2208" name="Rectangle 2207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0" name="Rectangle 2209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Alan Turing at 100">
            <a:extLst>
              <a:ext uri="{FF2B5EF4-FFF2-40B4-BE49-F238E27FC236}">
                <a16:creationId xmlns:a16="http://schemas.microsoft.com/office/drawing/2014/main" id="{056EE7D7-D18E-150F-9172-1CBC89C5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r="2" b="13733"/>
          <a:stretch/>
        </p:blipFill>
        <p:spPr bwMode="auto">
          <a:xfrm>
            <a:off x="917133" y="2606462"/>
            <a:ext cx="2865749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locking the Mystery of the Turing Test | by amol pawar | softAai Blogs |  Medium">
            <a:extLst>
              <a:ext uri="{FF2B5EF4-FFF2-40B4-BE49-F238E27FC236}">
                <a16:creationId xmlns:a16="http://schemas.microsoft.com/office/drawing/2014/main" id="{4369C9DA-31EA-B02C-447B-0C5AFBA1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7599" y="2996820"/>
            <a:ext cx="3584448" cy="28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64501-6F7E-1040-E2EC-58ACD8239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" t="2416" r="-641" b="-290"/>
          <a:stretch/>
        </p:blipFill>
        <p:spPr bwMode="auto">
          <a:xfrm>
            <a:off x="8137415" y="3316637"/>
            <a:ext cx="3584448" cy="221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23" name="Content Placeholder 2">
            <a:extLst>
              <a:ext uri="{FF2B5EF4-FFF2-40B4-BE49-F238E27FC236}">
                <a16:creationId xmlns:a16="http://schemas.microsoft.com/office/drawing/2014/main" id="{5A9696EB-27AC-6834-0411-F26A8EF6DA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905494"/>
              </p:ext>
            </p:extLst>
          </p:nvPr>
        </p:nvGraphicFramePr>
        <p:xfrm>
          <a:off x="4581144" y="510047"/>
          <a:ext cx="685800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7118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Brief History of AI with Deep Learning | by LM Po | Medium">
            <a:extLst>
              <a:ext uri="{FF2B5EF4-FFF2-40B4-BE49-F238E27FC236}">
                <a16:creationId xmlns:a16="http://schemas.microsoft.com/office/drawing/2014/main" id="{B914264F-E204-FEC0-C769-ADBAD5477C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496824"/>
            <a:ext cx="11277600" cy="58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14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5584-1D3C-AB44-BCA8-3A6E4D11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82111"/>
            <a:ext cx="9854497" cy="95531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000" b="1" dirty="0">
                <a:latin typeface="Georgia" panose="02040502050405020303" pitchFamily="18" charset="0"/>
              </a:rPr>
              <a:t>Two Primary Approaches in AI: ML vs Expert Systems </a:t>
            </a:r>
          </a:p>
        </p:txBody>
      </p:sp>
      <p:graphicFrame>
        <p:nvGraphicFramePr>
          <p:cNvPr id="1062" name="Content Placeholder 2">
            <a:extLst>
              <a:ext uri="{FF2B5EF4-FFF2-40B4-BE49-F238E27FC236}">
                <a16:creationId xmlns:a16="http://schemas.microsoft.com/office/drawing/2014/main" id="{654C74B0-0963-0D8D-CA3F-F8081A9D14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1" y="1619395"/>
          <a:ext cx="6376368" cy="4446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Generated by DALL·E">
            <a:extLst>
              <a:ext uri="{FF2B5EF4-FFF2-40B4-BE49-F238E27FC236}">
                <a16:creationId xmlns:a16="http://schemas.microsoft.com/office/drawing/2014/main" id="{F7D768F8-D71D-4C01-112B-389431BDF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7" t="17077" r="25450" b="16849"/>
          <a:stretch/>
        </p:blipFill>
        <p:spPr bwMode="auto">
          <a:xfrm>
            <a:off x="7204162" y="909081"/>
            <a:ext cx="3914139" cy="50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39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omputer script on a screen">
            <a:extLst>
              <a:ext uri="{FF2B5EF4-FFF2-40B4-BE49-F238E27FC236}">
                <a16:creationId xmlns:a16="http://schemas.microsoft.com/office/drawing/2014/main" id="{B20DF39F-2AF8-A120-7A35-797F1EA4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695" b="8035"/>
          <a:stretch/>
        </p:blipFill>
        <p:spPr>
          <a:xfrm>
            <a:off x="20" y="288245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70BE6-6378-2525-85E3-9FD7679D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ea typeface="+mj-lt"/>
                <a:cs typeface="+mj-lt"/>
              </a:rPr>
              <a:t>Machine Learning vs. Traditional Programming 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80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8556DA14-9855-F6B4-6A5B-8556A8B8E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237035"/>
              </p:ext>
            </p:extLst>
          </p:nvPr>
        </p:nvGraphicFramePr>
        <p:xfrm>
          <a:off x="4550618" y="492726"/>
          <a:ext cx="7766095" cy="569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547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2581E-7F02-EEAA-6AED-5BDF6ACDE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ea typeface="+mj-lt"/>
                <a:cs typeface="+mj-lt"/>
              </a:rPr>
              <a:t>Machine Learning in Nutshell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33" name="Content Placeholder 5">
            <a:extLst>
              <a:ext uri="{FF2B5EF4-FFF2-40B4-BE49-F238E27FC236}">
                <a16:creationId xmlns:a16="http://schemas.microsoft.com/office/drawing/2014/main" id="{D474AB4B-5FA5-DA39-493C-CFD3C72523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364491"/>
              </p:ext>
            </p:extLst>
          </p:nvPr>
        </p:nvGraphicFramePr>
        <p:xfrm>
          <a:off x="371062" y="2170031"/>
          <a:ext cx="11410122" cy="4495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0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866A6-CCE7-567E-EEF5-6E65D712B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Verdana Pro"/>
                <a:cs typeface="Sabon Next LT"/>
              </a:rPr>
              <a:t>Types of Machine Learning </a:t>
            </a:r>
            <a:endParaRPr lang="en-US" sz="4000" b="1">
              <a:solidFill>
                <a:srgbClr val="FFFFFF"/>
              </a:solidFill>
              <a:latin typeface="Verdana Pro"/>
              <a:ea typeface="Calibri Light"/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F25E89-47E1-C672-C534-B6A37403D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29589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9720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3267</TotalTime>
  <Words>2081</Words>
  <Application>Microsoft Macintosh PowerPoint</Application>
  <PresentationFormat>Widescreen</PresentationFormat>
  <Paragraphs>244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Aptos</vt:lpstr>
      <vt:lpstr>Aptos Display</vt:lpstr>
      <vt:lpstr>Arial</vt:lpstr>
      <vt:lpstr>Avenir Next LT Pro</vt:lpstr>
      <vt:lpstr>Bookman Old Style</vt:lpstr>
      <vt:lpstr>Calibri</vt:lpstr>
      <vt:lpstr>Calibri Light</vt:lpstr>
      <vt:lpstr>Georgia</vt:lpstr>
      <vt:lpstr>Georgia Pro</vt:lpstr>
      <vt:lpstr>Sabon Next LT</vt:lpstr>
      <vt:lpstr>Sitka Text</vt:lpstr>
      <vt:lpstr>Times New Roman</vt:lpstr>
      <vt:lpstr>Verdana Pro</vt:lpstr>
      <vt:lpstr>Office Theme</vt:lpstr>
      <vt:lpstr>1_Office Theme</vt:lpstr>
      <vt:lpstr>PowerPoint Presentation</vt:lpstr>
      <vt:lpstr>AI Transforming Our Lives… </vt:lpstr>
      <vt:lpstr>AI vs ML vs DP</vt:lpstr>
      <vt:lpstr>Can Machines Think? </vt:lpstr>
      <vt:lpstr>PowerPoint Presentation</vt:lpstr>
      <vt:lpstr>Two Primary Approaches in AI: ML vs Expert Systems </vt:lpstr>
      <vt:lpstr>Machine Learning vs. Traditional Programming </vt:lpstr>
      <vt:lpstr>Machine Learning in Nutshell</vt:lpstr>
      <vt:lpstr>Types of Machine Learning </vt:lpstr>
      <vt:lpstr>PowerPoint Presentation</vt:lpstr>
      <vt:lpstr>Supervised Machine Learning</vt:lpstr>
      <vt:lpstr>Supervised ML Tasks</vt:lpstr>
      <vt:lpstr>Supervised Algorithms </vt:lpstr>
      <vt:lpstr>Supervised Algorithms </vt:lpstr>
      <vt:lpstr>PowerPoint Presentation</vt:lpstr>
      <vt:lpstr>Types of Problems in Unsupervised Learning</vt:lpstr>
      <vt:lpstr>PowerPoint Presentation</vt:lpstr>
      <vt:lpstr>Unsupervised ML Algorithms </vt:lpstr>
      <vt:lpstr>Unsupervised ML Algorithms</vt:lpstr>
      <vt:lpstr>Semi-Supervised Learning</vt:lpstr>
      <vt:lpstr>Transfer Learning</vt:lpstr>
      <vt:lpstr>Ensemble Learning Algorithms</vt:lpstr>
      <vt:lpstr>Machine Learning in Academica: P-value based Statistical Significance vs ML</vt:lpstr>
      <vt:lpstr>PowerPoint Presentation</vt:lpstr>
      <vt:lpstr>Professionals Behind ML Applications </vt:lpstr>
      <vt:lpstr>Professionals Behind ML Applications </vt:lpstr>
      <vt:lpstr>PowerPoint Presentation</vt:lpstr>
      <vt:lpstr>PowerPoint Presentation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Namig Abbasov</cp:lastModifiedBy>
  <cp:revision>1205</cp:revision>
  <dcterms:created xsi:type="dcterms:W3CDTF">2023-09-23T22:50:05Z</dcterms:created>
  <dcterms:modified xsi:type="dcterms:W3CDTF">2025-01-30T16:28:02Z</dcterms:modified>
</cp:coreProperties>
</file>